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7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8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  <a:srgbClr val="0000FF"/>
    <a:srgbClr val="FF9933"/>
    <a:srgbClr val="FFFFCC"/>
    <a:srgbClr val="FF33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8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13" Type="http://schemas.openxmlformats.org/officeDocument/2006/relationships/slide" Target="../slides/slide7.xml"/><Relationship Id="rId3" Type="http://schemas.openxmlformats.org/officeDocument/2006/relationships/slide" Target="../slides/slide6.xml"/><Relationship Id="rId7" Type="http://schemas.openxmlformats.org/officeDocument/2006/relationships/slide" Target="../slides/slide12.xml"/><Relationship Id="rId12" Type="http://schemas.openxmlformats.org/officeDocument/2006/relationships/slide" Target="../slides/slide8.xml"/><Relationship Id="rId2" Type="http://schemas.openxmlformats.org/officeDocument/2006/relationships/slide" Target="../slides/slide5.xml"/><Relationship Id="rId16" Type="http://schemas.openxmlformats.org/officeDocument/2006/relationships/slide" Target="../slides/slide3.xml"/><Relationship Id="rId1" Type="http://schemas.openxmlformats.org/officeDocument/2006/relationships/slide" Target="../slides/slide18.xml"/><Relationship Id="rId6" Type="http://schemas.openxmlformats.org/officeDocument/2006/relationships/slide" Target="../slides/slide11.xml"/><Relationship Id="rId11" Type="http://schemas.openxmlformats.org/officeDocument/2006/relationships/slide" Target="../slides/slide16.xml"/><Relationship Id="rId5" Type="http://schemas.openxmlformats.org/officeDocument/2006/relationships/slide" Target="../slides/slide10.xml"/><Relationship Id="rId15" Type="http://schemas.openxmlformats.org/officeDocument/2006/relationships/slide" Target="../slides/slide4.xml"/><Relationship Id="rId10" Type="http://schemas.openxmlformats.org/officeDocument/2006/relationships/slide" Target="../slides/slide15.xml"/><Relationship Id="rId4" Type="http://schemas.openxmlformats.org/officeDocument/2006/relationships/slide" Target="../slides/slide9.xml"/><Relationship Id="rId9" Type="http://schemas.openxmlformats.org/officeDocument/2006/relationships/slide" Target="../slides/slide14.xml"/><Relationship Id="rId14" Type="http://schemas.openxmlformats.org/officeDocument/2006/relationships/slide" Target="../slides/slide1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slide" Target="../slides/slide2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4.xml"/><Relationship Id="rId1" Type="http://schemas.openxmlformats.org/officeDocument/2006/relationships/slide" Target="../slides/slide23.xml"/><Relationship Id="rId5" Type="http://schemas.openxmlformats.org/officeDocument/2006/relationships/slide" Target="../slides/slide27.xml"/><Relationship Id="rId4" Type="http://schemas.openxmlformats.org/officeDocument/2006/relationships/slide" Target="../slides/slide2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9.xml"/><Relationship Id="rId1" Type="http://schemas.openxmlformats.org/officeDocument/2006/relationships/slide" Target="../slides/slide30.xml"/><Relationship Id="rId4" Type="http://schemas.openxmlformats.org/officeDocument/2006/relationships/slide" Target="../slides/slide3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slide" Target="../slides/slide36.xml"/><Relationship Id="rId1" Type="http://schemas.openxmlformats.org/officeDocument/2006/relationships/slide" Target="../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EAC9E-ED2D-4077-A7E9-CF8C6E9062F5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6D00812-1511-42FA-837B-B5F8B76366C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2</a:t>
          </a:r>
          <a:endParaRPr lang="ru-RU" dirty="0"/>
        </a:p>
      </dgm:t>
    </dgm:pt>
    <dgm:pt modelId="{1122BF67-B8C0-4475-B2EB-92431D60DAAE}" type="parTrans" cxnId="{3B012CBF-7F23-4779-A447-F7C039569292}">
      <dgm:prSet/>
      <dgm:spPr/>
      <dgm:t>
        <a:bodyPr/>
        <a:lstStyle/>
        <a:p>
          <a:endParaRPr lang="ru-RU"/>
        </a:p>
      </dgm:t>
    </dgm:pt>
    <dgm:pt modelId="{97837D5A-4427-4169-BDD6-0F2C9F8E3C77}" type="sibTrans" cxnId="{3B012CBF-7F23-4779-A447-F7C039569292}">
      <dgm:prSet/>
      <dgm:spPr/>
      <dgm:t>
        <a:bodyPr/>
        <a:lstStyle/>
        <a:p>
          <a:endParaRPr lang="ru-RU"/>
        </a:p>
      </dgm:t>
    </dgm:pt>
    <dgm:pt modelId="{2B06F5A2-F84E-4CFA-8776-B2D43A418F3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1</a:t>
          </a:r>
          <a:endParaRPr lang="ru-RU" dirty="0"/>
        </a:p>
      </dgm:t>
    </dgm:pt>
    <dgm:pt modelId="{E1EFA847-A530-40E2-A4DC-0975D6282361}" type="parTrans" cxnId="{92553B22-B395-4EBB-A152-0C7C5F5C0885}">
      <dgm:prSet/>
      <dgm:spPr/>
      <dgm:t>
        <a:bodyPr/>
        <a:lstStyle/>
        <a:p>
          <a:endParaRPr lang="ru-RU"/>
        </a:p>
      </dgm:t>
    </dgm:pt>
    <dgm:pt modelId="{92A9FBC0-F1B7-40CD-B5EF-DBDFBE9F7FDD}" type="sibTrans" cxnId="{92553B22-B395-4EBB-A152-0C7C5F5C0885}">
      <dgm:prSet/>
      <dgm:spPr/>
      <dgm:t>
        <a:bodyPr/>
        <a:lstStyle/>
        <a:p>
          <a:endParaRPr lang="ru-RU"/>
        </a:p>
      </dgm:t>
    </dgm:pt>
    <dgm:pt modelId="{1B9E03D9-6C9E-449A-BDD6-17860E5FD2EA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2</a:t>
          </a:r>
          <a:endParaRPr lang="ru-RU" dirty="0"/>
        </a:p>
      </dgm:t>
    </dgm:pt>
    <dgm:pt modelId="{1B9DF94D-B5AC-44A7-ABFC-84C5CF1A1E43}" type="parTrans" cxnId="{3FB4A5A4-394C-43EB-9D58-C628941FB5DB}">
      <dgm:prSet/>
      <dgm:spPr/>
      <dgm:t>
        <a:bodyPr/>
        <a:lstStyle/>
        <a:p>
          <a:endParaRPr lang="ru-RU"/>
        </a:p>
      </dgm:t>
    </dgm:pt>
    <dgm:pt modelId="{C5A6325F-7C86-4744-AD66-459C643B0E21}" type="sibTrans" cxnId="{3FB4A5A4-394C-43EB-9D58-C628941FB5DB}">
      <dgm:prSet/>
      <dgm:spPr/>
      <dgm:t>
        <a:bodyPr/>
        <a:lstStyle/>
        <a:p>
          <a:endParaRPr lang="ru-RU"/>
        </a:p>
      </dgm:t>
    </dgm:pt>
    <dgm:pt modelId="{A5DA9D68-CA63-4275-B822-3E65F21A755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1</a:t>
          </a:r>
          <a:endParaRPr lang="ru-RU" dirty="0"/>
        </a:p>
      </dgm:t>
    </dgm:pt>
    <dgm:pt modelId="{C103CED7-2B8C-461D-9057-18A0196EEA92}" type="parTrans" cxnId="{86C3B0BB-5B0B-4135-890A-4C1659FD81E6}">
      <dgm:prSet/>
      <dgm:spPr/>
      <dgm:t>
        <a:bodyPr/>
        <a:lstStyle/>
        <a:p>
          <a:endParaRPr lang="ru-RU"/>
        </a:p>
      </dgm:t>
    </dgm:pt>
    <dgm:pt modelId="{3BC47C16-3239-4759-9997-7A82F9AB01A6}" type="sibTrans" cxnId="{86C3B0BB-5B0B-4135-890A-4C1659FD81E6}">
      <dgm:prSet/>
      <dgm:spPr/>
      <dgm:t>
        <a:bodyPr/>
        <a:lstStyle/>
        <a:p>
          <a:endParaRPr lang="ru-RU"/>
        </a:p>
      </dgm:t>
    </dgm:pt>
    <dgm:pt modelId="{13EF22FE-94A5-43AB-88BA-10CFF290B63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2</a:t>
          </a:r>
          <a:endParaRPr lang="ru-RU" dirty="0"/>
        </a:p>
      </dgm:t>
    </dgm:pt>
    <dgm:pt modelId="{A8BA5C94-4BA1-4A9D-A1CD-20A3A771B13F}" type="parTrans" cxnId="{E59F825D-BBC5-47B6-9D32-7B7F7F77650C}">
      <dgm:prSet/>
      <dgm:spPr/>
      <dgm:t>
        <a:bodyPr/>
        <a:lstStyle/>
        <a:p>
          <a:endParaRPr lang="ru-RU"/>
        </a:p>
      </dgm:t>
    </dgm:pt>
    <dgm:pt modelId="{24FE89D2-D9AD-47DD-AA85-C3B79AA8E838}" type="sibTrans" cxnId="{E59F825D-BBC5-47B6-9D32-7B7F7F77650C}">
      <dgm:prSet/>
      <dgm:spPr/>
      <dgm:t>
        <a:bodyPr/>
        <a:lstStyle/>
        <a:p>
          <a:endParaRPr lang="ru-RU"/>
        </a:p>
      </dgm:t>
    </dgm:pt>
    <dgm:pt modelId="{C9E6D3E1-12FF-4E96-AA45-EFB32FFD6AB7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6" action="ppaction://hlinksldjump"/>
            </a:rPr>
            <a:t>1</a:t>
          </a:r>
          <a:endParaRPr lang="ru-RU" dirty="0"/>
        </a:p>
      </dgm:t>
    </dgm:pt>
    <dgm:pt modelId="{697E6910-E73C-4497-BDAE-C634B514D686}" type="parTrans" cxnId="{2048233A-9922-4F07-8A11-3DFC1BA97DBD}">
      <dgm:prSet/>
      <dgm:spPr/>
      <dgm:t>
        <a:bodyPr/>
        <a:lstStyle/>
        <a:p>
          <a:endParaRPr lang="ru-RU"/>
        </a:p>
      </dgm:t>
    </dgm:pt>
    <dgm:pt modelId="{DA0660AD-0EE3-4B1E-9E9A-255C3F10F3DC}" type="sibTrans" cxnId="{2048233A-9922-4F07-8A11-3DFC1BA97DBD}">
      <dgm:prSet/>
      <dgm:spPr/>
      <dgm:t>
        <a:bodyPr/>
        <a:lstStyle/>
        <a:p>
          <a:endParaRPr lang="ru-RU"/>
        </a:p>
      </dgm:t>
    </dgm:pt>
    <dgm:pt modelId="{4965968A-A216-4D8C-8667-1C55B69CA11B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 action="ppaction://hlinksldjump"/>
            </a:rPr>
            <a:t>2</a:t>
          </a:r>
          <a:endParaRPr lang="ru-RU" dirty="0"/>
        </a:p>
      </dgm:t>
    </dgm:pt>
    <dgm:pt modelId="{02ABC1DD-8E7E-438A-9EE6-331AA57E1E67}" type="parTrans" cxnId="{F260CCEC-264F-4ACC-80B0-D4180F9C8C84}">
      <dgm:prSet/>
      <dgm:spPr/>
      <dgm:t>
        <a:bodyPr/>
        <a:lstStyle/>
        <a:p>
          <a:endParaRPr lang="ru-RU"/>
        </a:p>
      </dgm:t>
    </dgm:pt>
    <dgm:pt modelId="{6D07E20B-763F-4014-9BD7-24B07E654F50}" type="sibTrans" cxnId="{F260CCEC-264F-4ACC-80B0-D4180F9C8C84}">
      <dgm:prSet/>
      <dgm:spPr/>
      <dgm:t>
        <a:bodyPr/>
        <a:lstStyle/>
        <a:p>
          <a:endParaRPr lang="ru-RU"/>
        </a:p>
      </dgm:t>
    </dgm:pt>
    <dgm:pt modelId="{DFDA32DE-9D48-46D4-9303-156F519D9F4E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8" action="ppaction://hlinksldjump"/>
            </a:rPr>
            <a:t>1</a:t>
          </a:r>
          <a:endParaRPr lang="ru-RU" dirty="0"/>
        </a:p>
      </dgm:t>
    </dgm:pt>
    <dgm:pt modelId="{6C5F8B37-220B-4344-8FB8-57B38DCD9D98}" type="parTrans" cxnId="{697C231F-B382-4044-9DC0-D70E4F426C41}">
      <dgm:prSet/>
      <dgm:spPr/>
      <dgm:t>
        <a:bodyPr/>
        <a:lstStyle/>
        <a:p>
          <a:endParaRPr lang="ru-RU"/>
        </a:p>
      </dgm:t>
    </dgm:pt>
    <dgm:pt modelId="{E68D1D27-37A3-45BF-84BB-C91026BB79AB}" type="sibTrans" cxnId="{697C231F-B382-4044-9DC0-D70E4F426C41}">
      <dgm:prSet/>
      <dgm:spPr/>
      <dgm:t>
        <a:bodyPr/>
        <a:lstStyle/>
        <a:p>
          <a:endParaRPr lang="ru-RU"/>
        </a:p>
      </dgm:t>
    </dgm:pt>
    <dgm:pt modelId="{366FD293-FFC7-4B79-AF57-118E2A9B5990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9" action="ppaction://hlinksldjump"/>
            </a:rPr>
            <a:t>2</a:t>
          </a:r>
          <a:endParaRPr lang="ru-RU" dirty="0"/>
        </a:p>
      </dgm:t>
    </dgm:pt>
    <dgm:pt modelId="{BF00C7D9-5765-494C-81A4-71DC37330F22}" type="parTrans" cxnId="{852E9FBA-0BF0-43E7-98A7-2AE2AE90FFE5}">
      <dgm:prSet/>
      <dgm:spPr/>
      <dgm:t>
        <a:bodyPr/>
        <a:lstStyle/>
        <a:p>
          <a:endParaRPr lang="ru-RU"/>
        </a:p>
      </dgm:t>
    </dgm:pt>
    <dgm:pt modelId="{CE22D5B1-2EF7-429E-BDA7-B86F0867E4CC}" type="sibTrans" cxnId="{852E9FBA-0BF0-43E7-98A7-2AE2AE90FFE5}">
      <dgm:prSet/>
      <dgm:spPr/>
      <dgm:t>
        <a:bodyPr/>
        <a:lstStyle/>
        <a:p>
          <a:endParaRPr lang="ru-RU"/>
        </a:p>
      </dgm:t>
    </dgm:pt>
    <dgm:pt modelId="{729F8C71-B37E-4F80-B3D7-6EB0D458B04B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0" action="ppaction://hlinksldjump"/>
            </a:rPr>
            <a:t>1</a:t>
          </a:r>
          <a:endParaRPr lang="ru-RU" dirty="0"/>
        </a:p>
      </dgm:t>
    </dgm:pt>
    <dgm:pt modelId="{4B24EEB3-2993-44B8-AFF1-30E75ED3F365}" type="parTrans" cxnId="{A2CF6609-3BCF-4DC3-A631-2C642C2A92E8}">
      <dgm:prSet/>
      <dgm:spPr/>
      <dgm:t>
        <a:bodyPr/>
        <a:lstStyle/>
        <a:p>
          <a:endParaRPr lang="ru-RU"/>
        </a:p>
      </dgm:t>
    </dgm:pt>
    <dgm:pt modelId="{8EDB102F-64DE-4FE9-B8E7-5B808AD7633A}" type="sibTrans" cxnId="{A2CF6609-3BCF-4DC3-A631-2C642C2A92E8}">
      <dgm:prSet/>
      <dgm:spPr/>
      <dgm:t>
        <a:bodyPr/>
        <a:lstStyle/>
        <a:p>
          <a:endParaRPr lang="ru-RU"/>
        </a:p>
      </dgm:t>
    </dgm:pt>
    <dgm:pt modelId="{F9E0DD24-19CD-485A-BF5D-7F632E1F456B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1" action="ppaction://hlinksldjump"/>
            </a:rPr>
            <a:t>2</a:t>
          </a:r>
          <a:endParaRPr lang="ru-RU" dirty="0"/>
        </a:p>
      </dgm:t>
    </dgm:pt>
    <dgm:pt modelId="{7C32C1F5-E383-4828-A782-E6BA5A76BEC2}" type="parTrans" cxnId="{16B04657-337F-423E-A57F-6D15E618409A}">
      <dgm:prSet/>
      <dgm:spPr/>
      <dgm:t>
        <a:bodyPr/>
        <a:lstStyle/>
        <a:p>
          <a:endParaRPr lang="ru-RU"/>
        </a:p>
      </dgm:t>
    </dgm:pt>
    <dgm:pt modelId="{F6973398-C276-46BB-A947-FFC72B69D591}" type="sibTrans" cxnId="{16B04657-337F-423E-A57F-6D15E618409A}">
      <dgm:prSet/>
      <dgm:spPr/>
      <dgm:t>
        <a:bodyPr/>
        <a:lstStyle/>
        <a:p>
          <a:endParaRPr lang="ru-RU"/>
        </a:p>
      </dgm:t>
    </dgm:pt>
    <dgm:pt modelId="{7AC068A1-8D35-49B3-90AB-FA9A7FE530BB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2" action="ppaction://hlinksldjump"/>
            </a:rPr>
            <a:t>2</a:t>
          </a:r>
          <a:endParaRPr lang="ru-RU" dirty="0"/>
        </a:p>
      </dgm:t>
    </dgm:pt>
    <dgm:pt modelId="{819ACB28-BC03-4FC1-BBB4-5B45A60C3B7D}" type="parTrans" cxnId="{58B84B19-37C1-42BA-8676-E7AB073D5870}">
      <dgm:prSet/>
      <dgm:spPr/>
      <dgm:t>
        <a:bodyPr/>
        <a:lstStyle/>
        <a:p>
          <a:endParaRPr lang="ru-RU"/>
        </a:p>
      </dgm:t>
    </dgm:pt>
    <dgm:pt modelId="{75372435-976F-47B6-8456-ACABD455AA63}" type="sibTrans" cxnId="{58B84B19-37C1-42BA-8676-E7AB073D5870}">
      <dgm:prSet/>
      <dgm:spPr/>
      <dgm:t>
        <a:bodyPr/>
        <a:lstStyle/>
        <a:p>
          <a:endParaRPr lang="ru-RU"/>
        </a:p>
      </dgm:t>
    </dgm:pt>
    <dgm:pt modelId="{E5294765-593F-4743-B2C0-1253AD7863DF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3" action="ppaction://hlinksldjump"/>
            </a:rPr>
            <a:t>1</a:t>
          </a:r>
          <a:endParaRPr lang="ru-RU" dirty="0"/>
        </a:p>
      </dgm:t>
    </dgm:pt>
    <dgm:pt modelId="{E1EA58C4-97D0-454F-B55E-10D74BFF107A}" type="parTrans" cxnId="{31898EBB-D78D-4297-B801-FC007FC7CCB3}">
      <dgm:prSet/>
      <dgm:spPr/>
      <dgm:t>
        <a:bodyPr/>
        <a:lstStyle/>
        <a:p>
          <a:endParaRPr lang="ru-RU"/>
        </a:p>
      </dgm:t>
    </dgm:pt>
    <dgm:pt modelId="{173435B6-B2AE-4435-8595-CB2009D2F696}" type="sibTrans" cxnId="{31898EBB-D78D-4297-B801-FC007FC7CCB3}">
      <dgm:prSet/>
      <dgm:spPr/>
      <dgm:t>
        <a:bodyPr/>
        <a:lstStyle/>
        <a:p>
          <a:endParaRPr lang="ru-RU"/>
        </a:p>
      </dgm:t>
    </dgm:pt>
    <dgm:pt modelId="{7E551C90-36A9-4C79-92CB-70FB62CD998A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4" action="ppaction://hlinksldjump"/>
            </a:rPr>
            <a:t>1</a:t>
          </a:r>
          <a:endParaRPr lang="ru-RU" dirty="0"/>
        </a:p>
      </dgm:t>
    </dgm:pt>
    <dgm:pt modelId="{652090AC-D993-4067-B8B3-3867CA89859C}" type="parTrans" cxnId="{EFB27C95-7B50-4381-81AD-D2985F6D32A7}">
      <dgm:prSet/>
      <dgm:spPr/>
      <dgm:t>
        <a:bodyPr/>
        <a:lstStyle/>
        <a:p>
          <a:endParaRPr lang="ru-RU"/>
        </a:p>
      </dgm:t>
    </dgm:pt>
    <dgm:pt modelId="{638505B3-EB0E-4F2E-BCD1-763785D86532}" type="sibTrans" cxnId="{EFB27C95-7B50-4381-81AD-D2985F6D32A7}">
      <dgm:prSet/>
      <dgm:spPr/>
      <dgm:t>
        <a:bodyPr/>
        <a:lstStyle/>
        <a:p>
          <a:endParaRPr lang="ru-RU"/>
        </a:p>
      </dgm:t>
    </dgm:pt>
    <dgm:pt modelId="{646C289D-F276-48A9-9B6A-58818C49BA9D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5" action="ppaction://hlinksldjump"/>
            </a:rPr>
            <a:t>2</a:t>
          </a:r>
          <a:endParaRPr lang="ru-RU" dirty="0"/>
        </a:p>
      </dgm:t>
    </dgm:pt>
    <dgm:pt modelId="{D273A296-913E-4B4A-9C96-1496AF073A03}" type="parTrans" cxnId="{B6363E34-FE88-4250-AFF7-B322F47AE04F}">
      <dgm:prSet/>
      <dgm:spPr/>
      <dgm:t>
        <a:bodyPr/>
        <a:lstStyle/>
        <a:p>
          <a:endParaRPr lang="ru-RU"/>
        </a:p>
      </dgm:t>
    </dgm:pt>
    <dgm:pt modelId="{3B70151B-E595-4224-894E-30756BEA3096}" type="sibTrans" cxnId="{B6363E34-FE88-4250-AFF7-B322F47AE04F}">
      <dgm:prSet/>
      <dgm:spPr/>
      <dgm:t>
        <a:bodyPr/>
        <a:lstStyle/>
        <a:p>
          <a:endParaRPr lang="ru-RU"/>
        </a:p>
      </dgm:t>
    </dgm:pt>
    <dgm:pt modelId="{30ACCF0D-822A-4D9F-8918-332B140BE357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6" action="ppaction://hlinksldjump"/>
            </a:rPr>
            <a:t>1</a:t>
          </a:r>
          <a:endParaRPr lang="ru-RU" dirty="0"/>
        </a:p>
      </dgm:t>
    </dgm:pt>
    <dgm:pt modelId="{48F6F22B-A507-43F8-A902-CFE43DB2206D}" type="parTrans" cxnId="{844E77C7-9790-4271-80FD-4D67167DFAAF}">
      <dgm:prSet/>
      <dgm:spPr/>
      <dgm:t>
        <a:bodyPr/>
        <a:lstStyle/>
        <a:p>
          <a:endParaRPr lang="ru-RU"/>
        </a:p>
      </dgm:t>
    </dgm:pt>
    <dgm:pt modelId="{EEDC7748-45F4-4BD7-B002-BA17863A3DB0}" type="sibTrans" cxnId="{844E77C7-9790-4271-80FD-4D67167DFAAF}">
      <dgm:prSet/>
      <dgm:spPr/>
      <dgm:t>
        <a:bodyPr/>
        <a:lstStyle/>
        <a:p>
          <a:endParaRPr lang="ru-RU"/>
        </a:p>
      </dgm:t>
    </dgm:pt>
    <dgm:pt modelId="{34D51448-E181-47A7-80BB-A32E27A2F7E6}" type="pres">
      <dgm:prSet presAssocID="{E2CEAC9E-ED2D-4077-A7E9-CF8C6E9062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AEA50-FD50-4D3C-A2B9-3F5B2159E177}" type="pres">
      <dgm:prSet presAssocID="{F6D00812-1511-42FA-837B-B5F8B76366CB}" presName="centerShape" presStyleLbl="node0" presStyleIdx="0" presStyleCnt="1"/>
      <dgm:spPr/>
      <dgm:t>
        <a:bodyPr/>
        <a:lstStyle/>
        <a:p>
          <a:endParaRPr lang="ru-RU"/>
        </a:p>
      </dgm:t>
    </dgm:pt>
    <dgm:pt modelId="{8E00E3F7-6CAB-48B3-BE20-3779EDDA74EB}" type="pres">
      <dgm:prSet presAssocID="{48F6F22B-A507-43F8-A902-CFE43DB2206D}" presName="Name9" presStyleLbl="parChTrans1D2" presStyleIdx="0" presStyleCnt="15"/>
      <dgm:spPr/>
      <dgm:t>
        <a:bodyPr/>
        <a:lstStyle/>
        <a:p>
          <a:endParaRPr lang="ru-RU"/>
        </a:p>
      </dgm:t>
    </dgm:pt>
    <dgm:pt modelId="{FDA7B751-A39E-46CD-ACB6-813851E7FB63}" type="pres">
      <dgm:prSet presAssocID="{48F6F22B-A507-43F8-A902-CFE43DB2206D}" presName="connTx" presStyleLbl="parChTrans1D2" presStyleIdx="0" presStyleCnt="15"/>
      <dgm:spPr/>
      <dgm:t>
        <a:bodyPr/>
        <a:lstStyle/>
        <a:p>
          <a:endParaRPr lang="ru-RU"/>
        </a:p>
      </dgm:t>
    </dgm:pt>
    <dgm:pt modelId="{580FF80E-D741-43BA-8D1C-AE2C854A4E8A}" type="pres">
      <dgm:prSet presAssocID="{30ACCF0D-822A-4D9F-8918-332B140BE357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CC4B-F38F-4126-B850-84CBC174970C}" type="pres">
      <dgm:prSet presAssocID="{D273A296-913E-4B4A-9C96-1496AF073A03}" presName="Name9" presStyleLbl="parChTrans1D2" presStyleIdx="1" presStyleCnt="15"/>
      <dgm:spPr/>
      <dgm:t>
        <a:bodyPr/>
        <a:lstStyle/>
        <a:p>
          <a:endParaRPr lang="ru-RU"/>
        </a:p>
      </dgm:t>
    </dgm:pt>
    <dgm:pt modelId="{0DBAC1A5-7117-49A4-8CD2-4EAE2592A053}" type="pres">
      <dgm:prSet presAssocID="{D273A296-913E-4B4A-9C96-1496AF073A03}" presName="connTx" presStyleLbl="parChTrans1D2" presStyleIdx="1" presStyleCnt="15"/>
      <dgm:spPr/>
      <dgm:t>
        <a:bodyPr/>
        <a:lstStyle/>
        <a:p>
          <a:endParaRPr lang="ru-RU"/>
        </a:p>
      </dgm:t>
    </dgm:pt>
    <dgm:pt modelId="{FFA8F432-92D6-4164-849E-B36870DA3D53}" type="pres">
      <dgm:prSet presAssocID="{646C289D-F276-48A9-9B6A-58818C49BA9D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C3629-FFD6-458A-9B66-82229A953524}" type="pres">
      <dgm:prSet presAssocID="{E1EFA847-A530-40E2-A4DC-0975D6282361}" presName="Name9" presStyleLbl="parChTrans1D2" presStyleIdx="2" presStyleCnt="15"/>
      <dgm:spPr/>
      <dgm:t>
        <a:bodyPr/>
        <a:lstStyle/>
        <a:p>
          <a:endParaRPr lang="ru-RU"/>
        </a:p>
      </dgm:t>
    </dgm:pt>
    <dgm:pt modelId="{8997BC41-2A12-4803-A4D2-578BBC33110B}" type="pres">
      <dgm:prSet presAssocID="{E1EFA847-A530-40E2-A4DC-0975D6282361}" presName="connTx" presStyleLbl="parChTrans1D2" presStyleIdx="2" presStyleCnt="15"/>
      <dgm:spPr/>
      <dgm:t>
        <a:bodyPr/>
        <a:lstStyle/>
        <a:p>
          <a:endParaRPr lang="ru-RU"/>
        </a:p>
      </dgm:t>
    </dgm:pt>
    <dgm:pt modelId="{06A666F4-72E9-4859-ACE5-4E57AEAFAAD1}" type="pres">
      <dgm:prSet presAssocID="{2B06F5A2-F84E-4CFA-8776-B2D43A418F3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0DA34-2093-4DD7-B772-566C49153856}" type="pres">
      <dgm:prSet presAssocID="{1B9DF94D-B5AC-44A7-ABFC-84C5CF1A1E43}" presName="Name9" presStyleLbl="parChTrans1D2" presStyleIdx="3" presStyleCnt="15"/>
      <dgm:spPr/>
      <dgm:t>
        <a:bodyPr/>
        <a:lstStyle/>
        <a:p>
          <a:endParaRPr lang="ru-RU"/>
        </a:p>
      </dgm:t>
    </dgm:pt>
    <dgm:pt modelId="{F7AAD76F-604C-42F8-B190-A7D9D0F21689}" type="pres">
      <dgm:prSet presAssocID="{1B9DF94D-B5AC-44A7-ABFC-84C5CF1A1E43}" presName="connTx" presStyleLbl="parChTrans1D2" presStyleIdx="3" presStyleCnt="15"/>
      <dgm:spPr/>
      <dgm:t>
        <a:bodyPr/>
        <a:lstStyle/>
        <a:p>
          <a:endParaRPr lang="ru-RU"/>
        </a:p>
      </dgm:t>
    </dgm:pt>
    <dgm:pt modelId="{22E073C4-A197-47B9-A014-7115EDBFAC11}" type="pres">
      <dgm:prSet presAssocID="{1B9E03D9-6C9E-449A-BDD6-17860E5FD2E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924D5-7ED9-49FB-8733-5679C8C4378C}" type="pres">
      <dgm:prSet presAssocID="{E1EA58C4-97D0-454F-B55E-10D74BFF107A}" presName="Name9" presStyleLbl="parChTrans1D2" presStyleIdx="4" presStyleCnt="15"/>
      <dgm:spPr/>
      <dgm:t>
        <a:bodyPr/>
        <a:lstStyle/>
        <a:p>
          <a:endParaRPr lang="ru-RU"/>
        </a:p>
      </dgm:t>
    </dgm:pt>
    <dgm:pt modelId="{8BCF5B73-8331-493E-B0AE-C28CE312611A}" type="pres">
      <dgm:prSet presAssocID="{E1EA58C4-97D0-454F-B55E-10D74BFF107A}" presName="connTx" presStyleLbl="parChTrans1D2" presStyleIdx="4" presStyleCnt="15"/>
      <dgm:spPr/>
      <dgm:t>
        <a:bodyPr/>
        <a:lstStyle/>
        <a:p>
          <a:endParaRPr lang="ru-RU"/>
        </a:p>
      </dgm:t>
    </dgm:pt>
    <dgm:pt modelId="{7935E8B4-A569-4636-983E-A87010BFAEB7}" type="pres">
      <dgm:prSet presAssocID="{E5294765-593F-4743-B2C0-1253AD7863DF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CFC0-DCBE-4B80-A6D7-4412BB546D52}" type="pres">
      <dgm:prSet presAssocID="{819ACB28-BC03-4FC1-BBB4-5B45A60C3B7D}" presName="Name9" presStyleLbl="parChTrans1D2" presStyleIdx="5" presStyleCnt="15"/>
      <dgm:spPr/>
      <dgm:t>
        <a:bodyPr/>
        <a:lstStyle/>
        <a:p>
          <a:endParaRPr lang="ru-RU"/>
        </a:p>
      </dgm:t>
    </dgm:pt>
    <dgm:pt modelId="{F920A351-14D5-4807-B473-6E878E17E2F8}" type="pres">
      <dgm:prSet presAssocID="{819ACB28-BC03-4FC1-BBB4-5B45A60C3B7D}" presName="connTx" presStyleLbl="parChTrans1D2" presStyleIdx="5" presStyleCnt="15"/>
      <dgm:spPr/>
      <dgm:t>
        <a:bodyPr/>
        <a:lstStyle/>
        <a:p>
          <a:endParaRPr lang="ru-RU"/>
        </a:p>
      </dgm:t>
    </dgm:pt>
    <dgm:pt modelId="{B9947AF2-2218-4D86-846D-3758C3DE2AE7}" type="pres">
      <dgm:prSet presAssocID="{7AC068A1-8D35-49B3-90AB-FA9A7FE530BB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0B6A-2135-4BD6-8BE6-0D2B39DCAFE7}" type="pres">
      <dgm:prSet presAssocID="{C103CED7-2B8C-461D-9057-18A0196EEA92}" presName="Name9" presStyleLbl="parChTrans1D2" presStyleIdx="6" presStyleCnt="15"/>
      <dgm:spPr/>
      <dgm:t>
        <a:bodyPr/>
        <a:lstStyle/>
        <a:p>
          <a:endParaRPr lang="ru-RU"/>
        </a:p>
      </dgm:t>
    </dgm:pt>
    <dgm:pt modelId="{12195DCC-5487-4543-AA31-0CCBD32BE411}" type="pres">
      <dgm:prSet presAssocID="{C103CED7-2B8C-461D-9057-18A0196EEA92}" presName="connTx" presStyleLbl="parChTrans1D2" presStyleIdx="6" presStyleCnt="15"/>
      <dgm:spPr/>
      <dgm:t>
        <a:bodyPr/>
        <a:lstStyle/>
        <a:p>
          <a:endParaRPr lang="ru-RU"/>
        </a:p>
      </dgm:t>
    </dgm:pt>
    <dgm:pt modelId="{99D6F272-AEF0-4BB5-81F7-0B1F3934436D}" type="pres">
      <dgm:prSet presAssocID="{A5DA9D68-CA63-4275-B822-3E65F21A7557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09F4-A22D-46BC-8051-CB6E8558849C}" type="pres">
      <dgm:prSet presAssocID="{A8BA5C94-4BA1-4A9D-A1CD-20A3A771B13F}" presName="Name9" presStyleLbl="parChTrans1D2" presStyleIdx="7" presStyleCnt="15"/>
      <dgm:spPr/>
      <dgm:t>
        <a:bodyPr/>
        <a:lstStyle/>
        <a:p>
          <a:endParaRPr lang="ru-RU"/>
        </a:p>
      </dgm:t>
    </dgm:pt>
    <dgm:pt modelId="{7351C2AB-85C2-4918-AED0-A1DC01044EAD}" type="pres">
      <dgm:prSet presAssocID="{A8BA5C94-4BA1-4A9D-A1CD-20A3A771B13F}" presName="connTx" presStyleLbl="parChTrans1D2" presStyleIdx="7" presStyleCnt="15"/>
      <dgm:spPr/>
      <dgm:t>
        <a:bodyPr/>
        <a:lstStyle/>
        <a:p>
          <a:endParaRPr lang="ru-RU"/>
        </a:p>
      </dgm:t>
    </dgm:pt>
    <dgm:pt modelId="{5BDE53E4-D49C-40C4-8820-250B48BDCA22}" type="pres">
      <dgm:prSet presAssocID="{13EF22FE-94A5-43AB-88BA-10CFF290B637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A5B8D-CE08-4EA8-B8C3-808897E615A7}" type="pres">
      <dgm:prSet presAssocID="{697E6910-E73C-4497-BDAE-C634B514D686}" presName="Name9" presStyleLbl="parChTrans1D2" presStyleIdx="8" presStyleCnt="15"/>
      <dgm:spPr/>
      <dgm:t>
        <a:bodyPr/>
        <a:lstStyle/>
        <a:p>
          <a:endParaRPr lang="ru-RU"/>
        </a:p>
      </dgm:t>
    </dgm:pt>
    <dgm:pt modelId="{F10C886D-283B-48DF-BAA9-8FC4D28C048E}" type="pres">
      <dgm:prSet presAssocID="{697E6910-E73C-4497-BDAE-C634B514D686}" presName="connTx" presStyleLbl="parChTrans1D2" presStyleIdx="8" presStyleCnt="15"/>
      <dgm:spPr/>
      <dgm:t>
        <a:bodyPr/>
        <a:lstStyle/>
        <a:p>
          <a:endParaRPr lang="ru-RU"/>
        </a:p>
      </dgm:t>
    </dgm:pt>
    <dgm:pt modelId="{140E0ACE-EECC-4818-9C08-1C2AE677561F}" type="pres">
      <dgm:prSet presAssocID="{C9E6D3E1-12FF-4E96-AA45-EFB32FFD6AB7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7D503-815B-4159-92C9-D5137BC147F4}" type="pres">
      <dgm:prSet presAssocID="{02ABC1DD-8E7E-438A-9EE6-331AA57E1E67}" presName="Name9" presStyleLbl="parChTrans1D2" presStyleIdx="9" presStyleCnt="15"/>
      <dgm:spPr/>
      <dgm:t>
        <a:bodyPr/>
        <a:lstStyle/>
        <a:p>
          <a:endParaRPr lang="ru-RU"/>
        </a:p>
      </dgm:t>
    </dgm:pt>
    <dgm:pt modelId="{1773203F-A00B-47EB-8C57-C091526E91E6}" type="pres">
      <dgm:prSet presAssocID="{02ABC1DD-8E7E-438A-9EE6-331AA57E1E67}" presName="connTx" presStyleLbl="parChTrans1D2" presStyleIdx="9" presStyleCnt="15"/>
      <dgm:spPr/>
      <dgm:t>
        <a:bodyPr/>
        <a:lstStyle/>
        <a:p>
          <a:endParaRPr lang="ru-RU"/>
        </a:p>
      </dgm:t>
    </dgm:pt>
    <dgm:pt modelId="{07042F60-856F-436C-A089-9AE37D5F461B}" type="pres">
      <dgm:prSet presAssocID="{4965968A-A216-4D8C-8667-1C55B69CA11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2EA3F-35E6-4ABE-A6DF-08A67CDB1C77}" type="pres">
      <dgm:prSet presAssocID="{6C5F8B37-220B-4344-8FB8-57B38DCD9D98}" presName="Name9" presStyleLbl="parChTrans1D2" presStyleIdx="10" presStyleCnt="15"/>
      <dgm:spPr/>
      <dgm:t>
        <a:bodyPr/>
        <a:lstStyle/>
        <a:p>
          <a:endParaRPr lang="ru-RU"/>
        </a:p>
      </dgm:t>
    </dgm:pt>
    <dgm:pt modelId="{52DA6CCD-80D0-4B48-895F-C1BC86860FB6}" type="pres">
      <dgm:prSet presAssocID="{6C5F8B37-220B-4344-8FB8-57B38DCD9D98}" presName="connTx" presStyleLbl="parChTrans1D2" presStyleIdx="10" presStyleCnt="15"/>
      <dgm:spPr/>
      <dgm:t>
        <a:bodyPr/>
        <a:lstStyle/>
        <a:p>
          <a:endParaRPr lang="ru-RU"/>
        </a:p>
      </dgm:t>
    </dgm:pt>
    <dgm:pt modelId="{82D734A0-C7C0-4F77-9EDA-1C070E06E7A3}" type="pres">
      <dgm:prSet presAssocID="{DFDA32DE-9D48-46D4-9303-156F519D9F4E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9CBF4-F531-49EC-84DD-AC4760407D39}" type="pres">
      <dgm:prSet presAssocID="{BF00C7D9-5765-494C-81A4-71DC37330F22}" presName="Name9" presStyleLbl="parChTrans1D2" presStyleIdx="11" presStyleCnt="15"/>
      <dgm:spPr/>
      <dgm:t>
        <a:bodyPr/>
        <a:lstStyle/>
        <a:p>
          <a:endParaRPr lang="ru-RU"/>
        </a:p>
      </dgm:t>
    </dgm:pt>
    <dgm:pt modelId="{A8F53AC3-CFA0-4624-B035-BF29AC93DCEE}" type="pres">
      <dgm:prSet presAssocID="{BF00C7D9-5765-494C-81A4-71DC37330F22}" presName="connTx" presStyleLbl="parChTrans1D2" presStyleIdx="11" presStyleCnt="15"/>
      <dgm:spPr/>
      <dgm:t>
        <a:bodyPr/>
        <a:lstStyle/>
        <a:p>
          <a:endParaRPr lang="ru-RU"/>
        </a:p>
      </dgm:t>
    </dgm:pt>
    <dgm:pt modelId="{8B865417-099B-4610-8115-65E80338CAFB}" type="pres">
      <dgm:prSet presAssocID="{366FD293-FFC7-4B79-AF57-118E2A9B5990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56D38-9596-4DFC-8185-4EA2AE889818}" type="pres">
      <dgm:prSet presAssocID="{4B24EEB3-2993-44B8-AFF1-30E75ED3F365}" presName="Name9" presStyleLbl="parChTrans1D2" presStyleIdx="12" presStyleCnt="15"/>
      <dgm:spPr/>
      <dgm:t>
        <a:bodyPr/>
        <a:lstStyle/>
        <a:p>
          <a:endParaRPr lang="ru-RU"/>
        </a:p>
      </dgm:t>
    </dgm:pt>
    <dgm:pt modelId="{3921E80A-E680-4005-9A04-576A93E4239A}" type="pres">
      <dgm:prSet presAssocID="{4B24EEB3-2993-44B8-AFF1-30E75ED3F365}" presName="connTx" presStyleLbl="parChTrans1D2" presStyleIdx="12" presStyleCnt="15"/>
      <dgm:spPr/>
      <dgm:t>
        <a:bodyPr/>
        <a:lstStyle/>
        <a:p>
          <a:endParaRPr lang="ru-RU"/>
        </a:p>
      </dgm:t>
    </dgm:pt>
    <dgm:pt modelId="{68478492-B001-4A5C-A7C5-338E56E31B46}" type="pres">
      <dgm:prSet presAssocID="{729F8C71-B37E-4F80-B3D7-6EB0D458B04B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87040-D655-4BBC-8807-0B9BF92E95E2}" type="pres">
      <dgm:prSet presAssocID="{7C32C1F5-E383-4828-A782-E6BA5A76BEC2}" presName="Name9" presStyleLbl="parChTrans1D2" presStyleIdx="13" presStyleCnt="15"/>
      <dgm:spPr/>
      <dgm:t>
        <a:bodyPr/>
        <a:lstStyle/>
        <a:p>
          <a:endParaRPr lang="ru-RU"/>
        </a:p>
      </dgm:t>
    </dgm:pt>
    <dgm:pt modelId="{D4BA9014-4742-4689-A4DA-5B578BD1CB3F}" type="pres">
      <dgm:prSet presAssocID="{7C32C1F5-E383-4828-A782-E6BA5A76BEC2}" presName="connTx" presStyleLbl="parChTrans1D2" presStyleIdx="13" presStyleCnt="15"/>
      <dgm:spPr/>
      <dgm:t>
        <a:bodyPr/>
        <a:lstStyle/>
        <a:p>
          <a:endParaRPr lang="ru-RU"/>
        </a:p>
      </dgm:t>
    </dgm:pt>
    <dgm:pt modelId="{AECBECDD-AC89-4AB7-ACD7-ECE9E42188FF}" type="pres">
      <dgm:prSet presAssocID="{F9E0DD24-19CD-485A-BF5D-7F632E1F456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946E9-C2D9-4A6D-B92C-8A890CE60CCA}" type="pres">
      <dgm:prSet presAssocID="{652090AC-D993-4067-B8B3-3867CA89859C}" presName="Name9" presStyleLbl="parChTrans1D2" presStyleIdx="14" presStyleCnt="15"/>
      <dgm:spPr/>
      <dgm:t>
        <a:bodyPr/>
        <a:lstStyle/>
        <a:p>
          <a:endParaRPr lang="ru-RU"/>
        </a:p>
      </dgm:t>
    </dgm:pt>
    <dgm:pt modelId="{9A84F3CC-C017-47AA-9BDA-8F6AA70A49DC}" type="pres">
      <dgm:prSet presAssocID="{652090AC-D993-4067-B8B3-3867CA89859C}" presName="connTx" presStyleLbl="parChTrans1D2" presStyleIdx="14" presStyleCnt="15"/>
      <dgm:spPr/>
      <dgm:t>
        <a:bodyPr/>
        <a:lstStyle/>
        <a:p>
          <a:endParaRPr lang="ru-RU"/>
        </a:p>
      </dgm:t>
    </dgm:pt>
    <dgm:pt modelId="{9D2DFFB1-12C3-4267-A2B7-4FC0A7790D44}" type="pres">
      <dgm:prSet presAssocID="{7E551C90-36A9-4C79-92CB-70FB62CD998A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04A96-03CB-4E3B-8CE1-EC77E486B4FA}" type="presOf" srcId="{6C5F8B37-220B-4344-8FB8-57B38DCD9D98}" destId="{8FF2EA3F-35E6-4ABE-A6DF-08A67CDB1C77}" srcOrd="0" destOrd="0" presId="urn:microsoft.com/office/officeart/2005/8/layout/radial1"/>
    <dgm:cxn modelId="{4E60B949-3D7E-4AD3-96E2-230CEED7B729}" type="presOf" srcId="{7C32C1F5-E383-4828-A782-E6BA5A76BEC2}" destId="{D4BA9014-4742-4689-A4DA-5B578BD1CB3F}" srcOrd="1" destOrd="0" presId="urn:microsoft.com/office/officeart/2005/8/layout/radial1"/>
    <dgm:cxn modelId="{CBCAAB89-5636-44C1-BD35-7DD4F6CDFD82}" type="presOf" srcId="{E1EA58C4-97D0-454F-B55E-10D74BFF107A}" destId="{917924D5-7ED9-49FB-8733-5679C8C4378C}" srcOrd="0" destOrd="0" presId="urn:microsoft.com/office/officeart/2005/8/layout/radial1"/>
    <dgm:cxn modelId="{F5DC94F5-6686-45B3-B3BE-8BB49C4DBF91}" type="presOf" srcId="{F9E0DD24-19CD-485A-BF5D-7F632E1F456B}" destId="{AECBECDD-AC89-4AB7-ACD7-ECE9E42188FF}" srcOrd="0" destOrd="0" presId="urn:microsoft.com/office/officeart/2005/8/layout/radial1"/>
    <dgm:cxn modelId="{2A081B8C-549E-41FD-9A32-A207B8861E2D}" type="presOf" srcId="{F6D00812-1511-42FA-837B-B5F8B76366CB}" destId="{54DAEA50-FD50-4D3C-A2B9-3F5B2159E177}" srcOrd="0" destOrd="0" presId="urn:microsoft.com/office/officeart/2005/8/layout/radial1"/>
    <dgm:cxn modelId="{D5230ED3-9977-4955-933D-29475180465C}" type="presOf" srcId="{1B9E03D9-6C9E-449A-BDD6-17860E5FD2EA}" destId="{22E073C4-A197-47B9-A014-7115EDBFAC11}" srcOrd="0" destOrd="0" presId="urn:microsoft.com/office/officeart/2005/8/layout/radial1"/>
    <dgm:cxn modelId="{E2B32D34-9DAC-4403-B634-C2233C83629E}" type="presOf" srcId="{13EF22FE-94A5-43AB-88BA-10CFF290B637}" destId="{5BDE53E4-D49C-40C4-8820-250B48BDCA22}" srcOrd="0" destOrd="0" presId="urn:microsoft.com/office/officeart/2005/8/layout/radial1"/>
    <dgm:cxn modelId="{DC86829D-E008-4CE1-91FB-C736CFDC54BE}" type="presOf" srcId="{48F6F22B-A507-43F8-A902-CFE43DB2206D}" destId="{FDA7B751-A39E-46CD-ACB6-813851E7FB63}" srcOrd="1" destOrd="0" presId="urn:microsoft.com/office/officeart/2005/8/layout/radial1"/>
    <dgm:cxn modelId="{4C2B7A07-358E-4430-AAFC-F6D01EFB7A8B}" type="presOf" srcId="{02ABC1DD-8E7E-438A-9EE6-331AA57E1E67}" destId="{6147D503-815B-4159-92C9-D5137BC147F4}" srcOrd="0" destOrd="0" presId="urn:microsoft.com/office/officeart/2005/8/layout/radial1"/>
    <dgm:cxn modelId="{C1E2DD7D-6A1A-4E01-B697-E80E764D3861}" type="presOf" srcId="{697E6910-E73C-4497-BDAE-C634B514D686}" destId="{F10C886D-283B-48DF-BAA9-8FC4D28C048E}" srcOrd="1" destOrd="0" presId="urn:microsoft.com/office/officeart/2005/8/layout/radial1"/>
    <dgm:cxn modelId="{977B0EBE-4B0F-44E2-A32F-670B2BDDE46D}" type="presOf" srcId="{E1EA58C4-97D0-454F-B55E-10D74BFF107A}" destId="{8BCF5B73-8331-493E-B0AE-C28CE312611A}" srcOrd="1" destOrd="0" presId="urn:microsoft.com/office/officeart/2005/8/layout/radial1"/>
    <dgm:cxn modelId="{2004FB38-4286-444D-A04F-0B4829A8EB65}" type="presOf" srcId="{819ACB28-BC03-4FC1-BBB4-5B45A60C3B7D}" destId="{13A2CFC0-DCBE-4B80-A6D7-4412BB546D52}" srcOrd="0" destOrd="0" presId="urn:microsoft.com/office/officeart/2005/8/layout/radial1"/>
    <dgm:cxn modelId="{DBE2DE0E-C044-4F10-BF48-3871FDD444BD}" type="presOf" srcId="{729F8C71-B37E-4F80-B3D7-6EB0D458B04B}" destId="{68478492-B001-4A5C-A7C5-338E56E31B46}" srcOrd="0" destOrd="0" presId="urn:microsoft.com/office/officeart/2005/8/layout/radial1"/>
    <dgm:cxn modelId="{E8B8893F-2587-47ED-818F-A6ECD81E9337}" type="presOf" srcId="{E1EFA847-A530-40E2-A4DC-0975D6282361}" destId="{C0CC3629-FFD6-458A-9B66-82229A953524}" srcOrd="0" destOrd="0" presId="urn:microsoft.com/office/officeart/2005/8/layout/radial1"/>
    <dgm:cxn modelId="{29EB169F-54F3-460B-ABC0-FC324E7BB34F}" type="presOf" srcId="{4B24EEB3-2993-44B8-AFF1-30E75ED3F365}" destId="{D1A56D38-9596-4DFC-8185-4EA2AE889818}" srcOrd="0" destOrd="0" presId="urn:microsoft.com/office/officeart/2005/8/layout/radial1"/>
    <dgm:cxn modelId="{852E9FBA-0BF0-43E7-98A7-2AE2AE90FFE5}" srcId="{F6D00812-1511-42FA-837B-B5F8B76366CB}" destId="{366FD293-FFC7-4B79-AF57-118E2A9B5990}" srcOrd="11" destOrd="0" parTransId="{BF00C7D9-5765-494C-81A4-71DC37330F22}" sibTransId="{CE22D5B1-2EF7-429E-BDA7-B86F0867E4CC}"/>
    <dgm:cxn modelId="{02A3B8CF-9130-4DF1-833A-ED5E07709874}" type="presOf" srcId="{D273A296-913E-4B4A-9C96-1496AF073A03}" destId="{60CBCC4B-F38F-4126-B850-84CBC174970C}" srcOrd="0" destOrd="0" presId="urn:microsoft.com/office/officeart/2005/8/layout/radial1"/>
    <dgm:cxn modelId="{31898EBB-D78D-4297-B801-FC007FC7CCB3}" srcId="{F6D00812-1511-42FA-837B-B5F8B76366CB}" destId="{E5294765-593F-4743-B2C0-1253AD7863DF}" srcOrd="4" destOrd="0" parTransId="{E1EA58C4-97D0-454F-B55E-10D74BFF107A}" sibTransId="{173435B6-B2AE-4435-8595-CB2009D2F696}"/>
    <dgm:cxn modelId="{46177CAB-B595-421E-B647-42AB31ADF728}" type="presOf" srcId="{02ABC1DD-8E7E-438A-9EE6-331AA57E1E67}" destId="{1773203F-A00B-47EB-8C57-C091526E91E6}" srcOrd="1" destOrd="0" presId="urn:microsoft.com/office/officeart/2005/8/layout/radial1"/>
    <dgm:cxn modelId="{58B84B19-37C1-42BA-8676-E7AB073D5870}" srcId="{F6D00812-1511-42FA-837B-B5F8B76366CB}" destId="{7AC068A1-8D35-49B3-90AB-FA9A7FE530BB}" srcOrd="5" destOrd="0" parTransId="{819ACB28-BC03-4FC1-BBB4-5B45A60C3B7D}" sibTransId="{75372435-976F-47B6-8456-ACABD455AA63}"/>
    <dgm:cxn modelId="{FBA73149-90CB-41F2-9A85-7F74B170B49F}" type="presOf" srcId="{C9E6D3E1-12FF-4E96-AA45-EFB32FFD6AB7}" destId="{140E0ACE-EECC-4818-9C08-1C2AE677561F}" srcOrd="0" destOrd="0" presId="urn:microsoft.com/office/officeart/2005/8/layout/radial1"/>
    <dgm:cxn modelId="{E568EA50-138D-417E-A389-7C4C484A5B70}" type="presOf" srcId="{1B9DF94D-B5AC-44A7-ABFC-84C5CF1A1E43}" destId="{2B70DA34-2093-4DD7-B772-566C49153856}" srcOrd="0" destOrd="0" presId="urn:microsoft.com/office/officeart/2005/8/layout/radial1"/>
    <dgm:cxn modelId="{8FE757E1-0949-47B1-AD94-9F9B91401102}" type="presOf" srcId="{366FD293-FFC7-4B79-AF57-118E2A9B5990}" destId="{8B865417-099B-4610-8115-65E80338CAFB}" srcOrd="0" destOrd="0" presId="urn:microsoft.com/office/officeart/2005/8/layout/radial1"/>
    <dgm:cxn modelId="{E59F825D-BBC5-47B6-9D32-7B7F7F77650C}" srcId="{F6D00812-1511-42FA-837B-B5F8B76366CB}" destId="{13EF22FE-94A5-43AB-88BA-10CFF290B637}" srcOrd="7" destOrd="0" parTransId="{A8BA5C94-4BA1-4A9D-A1CD-20A3A771B13F}" sibTransId="{24FE89D2-D9AD-47DD-AA85-C3B79AA8E838}"/>
    <dgm:cxn modelId="{A2CF6609-3BCF-4DC3-A631-2C642C2A92E8}" srcId="{F6D00812-1511-42FA-837B-B5F8B76366CB}" destId="{729F8C71-B37E-4F80-B3D7-6EB0D458B04B}" srcOrd="12" destOrd="0" parTransId="{4B24EEB3-2993-44B8-AFF1-30E75ED3F365}" sibTransId="{8EDB102F-64DE-4FE9-B8E7-5B808AD7633A}"/>
    <dgm:cxn modelId="{78EF2AFD-7F9D-423C-BE43-BEE4773742F4}" type="presOf" srcId="{C103CED7-2B8C-461D-9057-18A0196EEA92}" destId="{12195DCC-5487-4543-AA31-0CCBD32BE411}" srcOrd="1" destOrd="0" presId="urn:microsoft.com/office/officeart/2005/8/layout/radial1"/>
    <dgm:cxn modelId="{5ABBD633-D9EB-4B3B-9B3F-B9C0C6E6BED0}" type="presOf" srcId="{4965968A-A216-4D8C-8667-1C55B69CA11B}" destId="{07042F60-856F-436C-A089-9AE37D5F461B}" srcOrd="0" destOrd="0" presId="urn:microsoft.com/office/officeart/2005/8/layout/radial1"/>
    <dgm:cxn modelId="{CAB17A2D-3BB6-4826-8BD0-2BD168590BB3}" type="presOf" srcId="{DFDA32DE-9D48-46D4-9303-156F519D9F4E}" destId="{82D734A0-C7C0-4F77-9EDA-1C070E06E7A3}" srcOrd="0" destOrd="0" presId="urn:microsoft.com/office/officeart/2005/8/layout/radial1"/>
    <dgm:cxn modelId="{4C99DA83-5DE8-4F17-84E4-35E9E4720D32}" type="presOf" srcId="{30ACCF0D-822A-4D9F-8918-332B140BE357}" destId="{580FF80E-D741-43BA-8D1C-AE2C854A4E8A}" srcOrd="0" destOrd="0" presId="urn:microsoft.com/office/officeart/2005/8/layout/radial1"/>
    <dgm:cxn modelId="{571FB38C-7A8F-4070-A35A-1FA9779D3B89}" type="presOf" srcId="{6C5F8B37-220B-4344-8FB8-57B38DCD9D98}" destId="{52DA6CCD-80D0-4B48-895F-C1BC86860FB6}" srcOrd="1" destOrd="0" presId="urn:microsoft.com/office/officeart/2005/8/layout/radial1"/>
    <dgm:cxn modelId="{83F7AF58-22CA-4C9B-BDF3-11ABECB84107}" type="presOf" srcId="{C103CED7-2B8C-461D-9057-18A0196EEA92}" destId="{CB180B6A-2135-4BD6-8BE6-0D2B39DCAFE7}" srcOrd="0" destOrd="0" presId="urn:microsoft.com/office/officeart/2005/8/layout/radial1"/>
    <dgm:cxn modelId="{72266A9E-7DEE-477D-9275-68FBFBD18AF0}" type="presOf" srcId="{652090AC-D993-4067-B8B3-3867CA89859C}" destId="{5BA946E9-C2D9-4A6D-B92C-8A890CE60CCA}" srcOrd="0" destOrd="0" presId="urn:microsoft.com/office/officeart/2005/8/layout/radial1"/>
    <dgm:cxn modelId="{2048233A-9922-4F07-8A11-3DFC1BA97DBD}" srcId="{F6D00812-1511-42FA-837B-B5F8B76366CB}" destId="{C9E6D3E1-12FF-4E96-AA45-EFB32FFD6AB7}" srcOrd="8" destOrd="0" parTransId="{697E6910-E73C-4497-BDAE-C634B514D686}" sibTransId="{DA0660AD-0EE3-4B1E-9E9A-255C3F10F3DC}"/>
    <dgm:cxn modelId="{4D6670F0-B7C0-4C95-8F61-116BB42295C2}" type="presOf" srcId="{4B24EEB3-2993-44B8-AFF1-30E75ED3F365}" destId="{3921E80A-E680-4005-9A04-576A93E4239A}" srcOrd="1" destOrd="0" presId="urn:microsoft.com/office/officeart/2005/8/layout/radial1"/>
    <dgm:cxn modelId="{F260CCEC-264F-4ACC-80B0-D4180F9C8C84}" srcId="{F6D00812-1511-42FA-837B-B5F8B76366CB}" destId="{4965968A-A216-4D8C-8667-1C55B69CA11B}" srcOrd="9" destOrd="0" parTransId="{02ABC1DD-8E7E-438A-9EE6-331AA57E1E67}" sibTransId="{6D07E20B-763F-4014-9BD7-24B07E654F50}"/>
    <dgm:cxn modelId="{489429C4-06DC-40EC-95B5-1A1366FDE7E4}" type="presOf" srcId="{7C32C1F5-E383-4828-A782-E6BA5A76BEC2}" destId="{D3E87040-D655-4BBC-8807-0B9BF92E95E2}" srcOrd="0" destOrd="0" presId="urn:microsoft.com/office/officeart/2005/8/layout/radial1"/>
    <dgm:cxn modelId="{DB346172-2A25-44D9-BBD1-ABA3C3F202AB}" type="presOf" srcId="{A8BA5C94-4BA1-4A9D-A1CD-20A3A771B13F}" destId="{7351C2AB-85C2-4918-AED0-A1DC01044EAD}" srcOrd="1" destOrd="0" presId="urn:microsoft.com/office/officeart/2005/8/layout/radial1"/>
    <dgm:cxn modelId="{697C231F-B382-4044-9DC0-D70E4F426C41}" srcId="{F6D00812-1511-42FA-837B-B5F8B76366CB}" destId="{DFDA32DE-9D48-46D4-9303-156F519D9F4E}" srcOrd="10" destOrd="0" parTransId="{6C5F8B37-220B-4344-8FB8-57B38DCD9D98}" sibTransId="{E68D1D27-37A3-45BF-84BB-C91026BB79AB}"/>
    <dgm:cxn modelId="{E5E219B3-781B-4034-ACF6-3E13C4E1A5BA}" type="presOf" srcId="{652090AC-D993-4067-B8B3-3867CA89859C}" destId="{9A84F3CC-C017-47AA-9BDA-8F6AA70A49DC}" srcOrd="1" destOrd="0" presId="urn:microsoft.com/office/officeart/2005/8/layout/radial1"/>
    <dgm:cxn modelId="{E0FE78C6-4292-42A3-9B34-D86AF2506C24}" type="presOf" srcId="{A8BA5C94-4BA1-4A9D-A1CD-20A3A771B13F}" destId="{988B09F4-A22D-46BC-8051-CB6E8558849C}" srcOrd="0" destOrd="0" presId="urn:microsoft.com/office/officeart/2005/8/layout/radial1"/>
    <dgm:cxn modelId="{8481E46F-C597-48E5-8AB9-8C42C2D0D31E}" type="presOf" srcId="{D273A296-913E-4B4A-9C96-1496AF073A03}" destId="{0DBAC1A5-7117-49A4-8CD2-4EAE2592A053}" srcOrd="1" destOrd="0" presId="urn:microsoft.com/office/officeart/2005/8/layout/radial1"/>
    <dgm:cxn modelId="{121C56BF-224E-4A6D-AC58-357DDDB20848}" type="presOf" srcId="{A5DA9D68-CA63-4275-B822-3E65F21A7557}" destId="{99D6F272-AEF0-4BB5-81F7-0B1F3934436D}" srcOrd="0" destOrd="0" presId="urn:microsoft.com/office/officeart/2005/8/layout/radial1"/>
    <dgm:cxn modelId="{D7B9BF1C-FA37-4A53-8FBA-1ADB09635869}" type="presOf" srcId="{E2CEAC9E-ED2D-4077-A7E9-CF8C6E9062F5}" destId="{34D51448-E181-47A7-80BB-A32E27A2F7E6}" srcOrd="0" destOrd="0" presId="urn:microsoft.com/office/officeart/2005/8/layout/radial1"/>
    <dgm:cxn modelId="{DDD0F59C-F478-472D-AA7F-2F452C34F992}" type="presOf" srcId="{1B9DF94D-B5AC-44A7-ABFC-84C5CF1A1E43}" destId="{F7AAD76F-604C-42F8-B190-A7D9D0F21689}" srcOrd="1" destOrd="0" presId="urn:microsoft.com/office/officeart/2005/8/layout/radial1"/>
    <dgm:cxn modelId="{354B29F8-AA32-423D-A412-13C65DF48DE6}" type="presOf" srcId="{697E6910-E73C-4497-BDAE-C634B514D686}" destId="{71CA5B8D-CE08-4EA8-B8C3-808897E615A7}" srcOrd="0" destOrd="0" presId="urn:microsoft.com/office/officeart/2005/8/layout/radial1"/>
    <dgm:cxn modelId="{3FB4A5A4-394C-43EB-9D58-C628941FB5DB}" srcId="{F6D00812-1511-42FA-837B-B5F8B76366CB}" destId="{1B9E03D9-6C9E-449A-BDD6-17860E5FD2EA}" srcOrd="3" destOrd="0" parTransId="{1B9DF94D-B5AC-44A7-ABFC-84C5CF1A1E43}" sibTransId="{C5A6325F-7C86-4744-AD66-459C643B0E21}"/>
    <dgm:cxn modelId="{86C3B0BB-5B0B-4135-890A-4C1659FD81E6}" srcId="{F6D00812-1511-42FA-837B-B5F8B76366CB}" destId="{A5DA9D68-CA63-4275-B822-3E65F21A7557}" srcOrd="6" destOrd="0" parTransId="{C103CED7-2B8C-461D-9057-18A0196EEA92}" sibTransId="{3BC47C16-3239-4759-9997-7A82F9AB01A6}"/>
    <dgm:cxn modelId="{1358AA99-238B-4699-88B3-875C1BEB7D6B}" type="presOf" srcId="{819ACB28-BC03-4FC1-BBB4-5B45A60C3B7D}" destId="{F920A351-14D5-4807-B473-6E878E17E2F8}" srcOrd="1" destOrd="0" presId="urn:microsoft.com/office/officeart/2005/8/layout/radial1"/>
    <dgm:cxn modelId="{92D816E1-E218-48E9-B9DE-D6177DE490AC}" type="presOf" srcId="{E5294765-593F-4743-B2C0-1253AD7863DF}" destId="{7935E8B4-A569-4636-983E-A87010BFAEB7}" srcOrd="0" destOrd="0" presId="urn:microsoft.com/office/officeart/2005/8/layout/radial1"/>
    <dgm:cxn modelId="{352F5F58-EADD-46F6-8336-2B45E8A3E23D}" type="presOf" srcId="{7AC068A1-8D35-49B3-90AB-FA9A7FE530BB}" destId="{B9947AF2-2218-4D86-846D-3758C3DE2AE7}" srcOrd="0" destOrd="0" presId="urn:microsoft.com/office/officeart/2005/8/layout/radial1"/>
    <dgm:cxn modelId="{844E77C7-9790-4271-80FD-4D67167DFAAF}" srcId="{F6D00812-1511-42FA-837B-B5F8B76366CB}" destId="{30ACCF0D-822A-4D9F-8918-332B140BE357}" srcOrd="0" destOrd="0" parTransId="{48F6F22B-A507-43F8-A902-CFE43DB2206D}" sibTransId="{EEDC7748-45F4-4BD7-B002-BA17863A3DB0}"/>
    <dgm:cxn modelId="{795FC323-F55C-4FBC-BFC8-9144F4792DDD}" type="presOf" srcId="{BF00C7D9-5765-494C-81A4-71DC37330F22}" destId="{A8F53AC3-CFA0-4624-B035-BF29AC93DCEE}" srcOrd="1" destOrd="0" presId="urn:microsoft.com/office/officeart/2005/8/layout/radial1"/>
    <dgm:cxn modelId="{3B012CBF-7F23-4779-A447-F7C039569292}" srcId="{E2CEAC9E-ED2D-4077-A7E9-CF8C6E9062F5}" destId="{F6D00812-1511-42FA-837B-B5F8B76366CB}" srcOrd="0" destOrd="0" parTransId="{1122BF67-B8C0-4475-B2EB-92431D60DAAE}" sibTransId="{97837D5A-4427-4169-BDD6-0F2C9F8E3C77}"/>
    <dgm:cxn modelId="{92553B22-B395-4EBB-A152-0C7C5F5C0885}" srcId="{F6D00812-1511-42FA-837B-B5F8B76366CB}" destId="{2B06F5A2-F84E-4CFA-8776-B2D43A418F31}" srcOrd="2" destOrd="0" parTransId="{E1EFA847-A530-40E2-A4DC-0975D6282361}" sibTransId="{92A9FBC0-F1B7-40CD-B5EF-DBDFBE9F7FDD}"/>
    <dgm:cxn modelId="{EFB27C95-7B50-4381-81AD-D2985F6D32A7}" srcId="{F6D00812-1511-42FA-837B-B5F8B76366CB}" destId="{7E551C90-36A9-4C79-92CB-70FB62CD998A}" srcOrd="14" destOrd="0" parTransId="{652090AC-D993-4067-B8B3-3867CA89859C}" sibTransId="{638505B3-EB0E-4F2E-BCD1-763785D86532}"/>
    <dgm:cxn modelId="{B7533889-2C34-4EF8-9599-4326FD9479E1}" type="presOf" srcId="{646C289D-F276-48A9-9B6A-58818C49BA9D}" destId="{FFA8F432-92D6-4164-849E-B36870DA3D53}" srcOrd="0" destOrd="0" presId="urn:microsoft.com/office/officeart/2005/8/layout/radial1"/>
    <dgm:cxn modelId="{54ADDD35-F194-4B00-8AE3-D01F1339225A}" type="presOf" srcId="{BF00C7D9-5765-494C-81A4-71DC37330F22}" destId="{CB59CBF4-F531-49EC-84DD-AC4760407D39}" srcOrd="0" destOrd="0" presId="urn:microsoft.com/office/officeart/2005/8/layout/radial1"/>
    <dgm:cxn modelId="{16B04657-337F-423E-A57F-6D15E618409A}" srcId="{F6D00812-1511-42FA-837B-B5F8B76366CB}" destId="{F9E0DD24-19CD-485A-BF5D-7F632E1F456B}" srcOrd="13" destOrd="0" parTransId="{7C32C1F5-E383-4828-A782-E6BA5A76BEC2}" sibTransId="{F6973398-C276-46BB-A947-FFC72B69D591}"/>
    <dgm:cxn modelId="{D198F922-CF42-4B77-BE6F-BC25B2F878CB}" type="presOf" srcId="{48F6F22B-A507-43F8-A902-CFE43DB2206D}" destId="{8E00E3F7-6CAB-48B3-BE20-3779EDDA74EB}" srcOrd="0" destOrd="0" presId="urn:microsoft.com/office/officeart/2005/8/layout/radial1"/>
    <dgm:cxn modelId="{E7EF28DB-FDBB-48A4-A8B0-5655240DF4F5}" type="presOf" srcId="{2B06F5A2-F84E-4CFA-8776-B2D43A418F31}" destId="{06A666F4-72E9-4859-ACE5-4E57AEAFAAD1}" srcOrd="0" destOrd="0" presId="urn:microsoft.com/office/officeart/2005/8/layout/radial1"/>
    <dgm:cxn modelId="{BFB54235-27D7-48EB-B1F8-7BD334A8C802}" type="presOf" srcId="{7E551C90-36A9-4C79-92CB-70FB62CD998A}" destId="{9D2DFFB1-12C3-4267-A2B7-4FC0A7790D44}" srcOrd="0" destOrd="0" presId="urn:microsoft.com/office/officeart/2005/8/layout/radial1"/>
    <dgm:cxn modelId="{B6363E34-FE88-4250-AFF7-B322F47AE04F}" srcId="{F6D00812-1511-42FA-837B-B5F8B76366CB}" destId="{646C289D-F276-48A9-9B6A-58818C49BA9D}" srcOrd="1" destOrd="0" parTransId="{D273A296-913E-4B4A-9C96-1496AF073A03}" sibTransId="{3B70151B-E595-4224-894E-30756BEA3096}"/>
    <dgm:cxn modelId="{61840B3C-D2F9-4926-86CB-D94D2D6E9A9C}" type="presOf" srcId="{E1EFA847-A530-40E2-A4DC-0975D6282361}" destId="{8997BC41-2A12-4803-A4D2-578BBC33110B}" srcOrd="1" destOrd="0" presId="urn:microsoft.com/office/officeart/2005/8/layout/radial1"/>
    <dgm:cxn modelId="{221CD29A-DEC3-4B5A-870F-FD6AAE2F8142}" type="presParOf" srcId="{34D51448-E181-47A7-80BB-A32E27A2F7E6}" destId="{54DAEA50-FD50-4D3C-A2B9-3F5B2159E177}" srcOrd="0" destOrd="0" presId="urn:microsoft.com/office/officeart/2005/8/layout/radial1"/>
    <dgm:cxn modelId="{9AC41CDC-AB94-4B82-B673-F0817EFFEEC3}" type="presParOf" srcId="{34D51448-E181-47A7-80BB-A32E27A2F7E6}" destId="{8E00E3F7-6CAB-48B3-BE20-3779EDDA74EB}" srcOrd="1" destOrd="0" presId="urn:microsoft.com/office/officeart/2005/8/layout/radial1"/>
    <dgm:cxn modelId="{3EC3D39D-BBAB-416D-B678-5FCA8F5F03DC}" type="presParOf" srcId="{8E00E3F7-6CAB-48B3-BE20-3779EDDA74EB}" destId="{FDA7B751-A39E-46CD-ACB6-813851E7FB63}" srcOrd="0" destOrd="0" presId="urn:microsoft.com/office/officeart/2005/8/layout/radial1"/>
    <dgm:cxn modelId="{7FBC1154-9360-4FD1-81DD-7C21901C607B}" type="presParOf" srcId="{34D51448-E181-47A7-80BB-A32E27A2F7E6}" destId="{580FF80E-D741-43BA-8D1C-AE2C854A4E8A}" srcOrd="2" destOrd="0" presId="urn:microsoft.com/office/officeart/2005/8/layout/radial1"/>
    <dgm:cxn modelId="{A943A00E-CF85-4ECD-A0EB-854992A492DE}" type="presParOf" srcId="{34D51448-E181-47A7-80BB-A32E27A2F7E6}" destId="{60CBCC4B-F38F-4126-B850-84CBC174970C}" srcOrd="3" destOrd="0" presId="urn:microsoft.com/office/officeart/2005/8/layout/radial1"/>
    <dgm:cxn modelId="{0CCDFA55-57D9-4C25-BD46-6951E1BE8CAC}" type="presParOf" srcId="{60CBCC4B-F38F-4126-B850-84CBC174970C}" destId="{0DBAC1A5-7117-49A4-8CD2-4EAE2592A053}" srcOrd="0" destOrd="0" presId="urn:microsoft.com/office/officeart/2005/8/layout/radial1"/>
    <dgm:cxn modelId="{D4A91DE4-B2D5-4896-A9DD-EFF8E18BDD7A}" type="presParOf" srcId="{34D51448-E181-47A7-80BB-A32E27A2F7E6}" destId="{FFA8F432-92D6-4164-849E-B36870DA3D53}" srcOrd="4" destOrd="0" presId="urn:microsoft.com/office/officeart/2005/8/layout/radial1"/>
    <dgm:cxn modelId="{F31022A4-6CEB-461A-9962-FCB4182EFF18}" type="presParOf" srcId="{34D51448-E181-47A7-80BB-A32E27A2F7E6}" destId="{C0CC3629-FFD6-458A-9B66-82229A953524}" srcOrd="5" destOrd="0" presId="urn:microsoft.com/office/officeart/2005/8/layout/radial1"/>
    <dgm:cxn modelId="{B054FB33-FC33-47B6-B1ED-F68165C7BCD5}" type="presParOf" srcId="{C0CC3629-FFD6-458A-9B66-82229A953524}" destId="{8997BC41-2A12-4803-A4D2-578BBC33110B}" srcOrd="0" destOrd="0" presId="urn:microsoft.com/office/officeart/2005/8/layout/radial1"/>
    <dgm:cxn modelId="{0B4359F5-A0F7-43E4-8FD3-83822E92D99B}" type="presParOf" srcId="{34D51448-E181-47A7-80BB-A32E27A2F7E6}" destId="{06A666F4-72E9-4859-ACE5-4E57AEAFAAD1}" srcOrd="6" destOrd="0" presId="urn:microsoft.com/office/officeart/2005/8/layout/radial1"/>
    <dgm:cxn modelId="{C768F850-6AE9-485F-B6C3-A82AE0C3F4BC}" type="presParOf" srcId="{34D51448-E181-47A7-80BB-A32E27A2F7E6}" destId="{2B70DA34-2093-4DD7-B772-566C49153856}" srcOrd="7" destOrd="0" presId="urn:microsoft.com/office/officeart/2005/8/layout/radial1"/>
    <dgm:cxn modelId="{2D4875B8-6D42-4EE2-8879-FE8AA3F02C9A}" type="presParOf" srcId="{2B70DA34-2093-4DD7-B772-566C49153856}" destId="{F7AAD76F-604C-42F8-B190-A7D9D0F21689}" srcOrd="0" destOrd="0" presId="urn:microsoft.com/office/officeart/2005/8/layout/radial1"/>
    <dgm:cxn modelId="{8F49AD57-5B10-4FCE-87FD-3D32F1A7CD16}" type="presParOf" srcId="{34D51448-E181-47A7-80BB-A32E27A2F7E6}" destId="{22E073C4-A197-47B9-A014-7115EDBFAC11}" srcOrd="8" destOrd="0" presId="urn:microsoft.com/office/officeart/2005/8/layout/radial1"/>
    <dgm:cxn modelId="{6BB5075F-238F-4EFA-84B4-6DA7A8671731}" type="presParOf" srcId="{34D51448-E181-47A7-80BB-A32E27A2F7E6}" destId="{917924D5-7ED9-49FB-8733-5679C8C4378C}" srcOrd="9" destOrd="0" presId="urn:microsoft.com/office/officeart/2005/8/layout/radial1"/>
    <dgm:cxn modelId="{84598457-7006-4D20-998A-BE0FEDD4018E}" type="presParOf" srcId="{917924D5-7ED9-49FB-8733-5679C8C4378C}" destId="{8BCF5B73-8331-493E-B0AE-C28CE312611A}" srcOrd="0" destOrd="0" presId="urn:microsoft.com/office/officeart/2005/8/layout/radial1"/>
    <dgm:cxn modelId="{64EEADB9-740B-40AC-9B69-7CB7E0AD558F}" type="presParOf" srcId="{34D51448-E181-47A7-80BB-A32E27A2F7E6}" destId="{7935E8B4-A569-4636-983E-A87010BFAEB7}" srcOrd="10" destOrd="0" presId="urn:microsoft.com/office/officeart/2005/8/layout/radial1"/>
    <dgm:cxn modelId="{A83CFEA8-137B-480E-8776-4B031B70DD9D}" type="presParOf" srcId="{34D51448-E181-47A7-80BB-A32E27A2F7E6}" destId="{13A2CFC0-DCBE-4B80-A6D7-4412BB546D52}" srcOrd="11" destOrd="0" presId="urn:microsoft.com/office/officeart/2005/8/layout/radial1"/>
    <dgm:cxn modelId="{C6B26D9A-DA9A-444F-A4E5-4FA32DA5B01E}" type="presParOf" srcId="{13A2CFC0-DCBE-4B80-A6D7-4412BB546D52}" destId="{F920A351-14D5-4807-B473-6E878E17E2F8}" srcOrd="0" destOrd="0" presId="urn:microsoft.com/office/officeart/2005/8/layout/radial1"/>
    <dgm:cxn modelId="{8698FF40-4982-453F-9866-53AF9F169EBE}" type="presParOf" srcId="{34D51448-E181-47A7-80BB-A32E27A2F7E6}" destId="{B9947AF2-2218-4D86-846D-3758C3DE2AE7}" srcOrd="12" destOrd="0" presId="urn:microsoft.com/office/officeart/2005/8/layout/radial1"/>
    <dgm:cxn modelId="{177FCD6B-F0FD-48F0-BAC0-D0AB3569A60D}" type="presParOf" srcId="{34D51448-E181-47A7-80BB-A32E27A2F7E6}" destId="{CB180B6A-2135-4BD6-8BE6-0D2B39DCAFE7}" srcOrd="13" destOrd="0" presId="urn:microsoft.com/office/officeart/2005/8/layout/radial1"/>
    <dgm:cxn modelId="{F64E41C0-16F0-4CF9-B3C3-CA92056376E4}" type="presParOf" srcId="{CB180B6A-2135-4BD6-8BE6-0D2B39DCAFE7}" destId="{12195DCC-5487-4543-AA31-0CCBD32BE411}" srcOrd="0" destOrd="0" presId="urn:microsoft.com/office/officeart/2005/8/layout/radial1"/>
    <dgm:cxn modelId="{2081858E-F789-4AB9-BCE5-6E6889AB420B}" type="presParOf" srcId="{34D51448-E181-47A7-80BB-A32E27A2F7E6}" destId="{99D6F272-AEF0-4BB5-81F7-0B1F3934436D}" srcOrd="14" destOrd="0" presId="urn:microsoft.com/office/officeart/2005/8/layout/radial1"/>
    <dgm:cxn modelId="{B70A936B-9C8F-4E3B-B66E-005C4A210A45}" type="presParOf" srcId="{34D51448-E181-47A7-80BB-A32E27A2F7E6}" destId="{988B09F4-A22D-46BC-8051-CB6E8558849C}" srcOrd="15" destOrd="0" presId="urn:microsoft.com/office/officeart/2005/8/layout/radial1"/>
    <dgm:cxn modelId="{9E31EEC5-BCE7-4DCA-8BBE-7E92987708C3}" type="presParOf" srcId="{988B09F4-A22D-46BC-8051-CB6E8558849C}" destId="{7351C2AB-85C2-4918-AED0-A1DC01044EAD}" srcOrd="0" destOrd="0" presId="urn:microsoft.com/office/officeart/2005/8/layout/radial1"/>
    <dgm:cxn modelId="{615C4BEA-A7DF-45A0-BF54-092CE2E44736}" type="presParOf" srcId="{34D51448-E181-47A7-80BB-A32E27A2F7E6}" destId="{5BDE53E4-D49C-40C4-8820-250B48BDCA22}" srcOrd="16" destOrd="0" presId="urn:microsoft.com/office/officeart/2005/8/layout/radial1"/>
    <dgm:cxn modelId="{36A37C44-007F-4CEA-81E1-33179E5520AD}" type="presParOf" srcId="{34D51448-E181-47A7-80BB-A32E27A2F7E6}" destId="{71CA5B8D-CE08-4EA8-B8C3-808897E615A7}" srcOrd="17" destOrd="0" presId="urn:microsoft.com/office/officeart/2005/8/layout/radial1"/>
    <dgm:cxn modelId="{034A962D-D902-4C78-BB2B-7F7D94D28CE4}" type="presParOf" srcId="{71CA5B8D-CE08-4EA8-B8C3-808897E615A7}" destId="{F10C886D-283B-48DF-BAA9-8FC4D28C048E}" srcOrd="0" destOrd="0" presId="urn:microsoft.com/office/officeart/2005/8/layout/radial1"/>
    <dgm:cxn modelId="{9FA5F011-7589-4975-9F49-BF4DBE2F26FD}" type="presParOf" srcId="{34D51448-E181-47A7-80BB-A32E27A2F7E6}" destId="{140E0ACE-EECC-4818-9C08-1C2AE677561F}" srcOrd="18" destOrd="0" presId="urn:microsoft.com/office/officeart/2005/8/layout/radial1"/>
    <dgm:cxn modelId="{A3B343D7-FE59-4E2F-B261-88281EB6ABE2}" type="presParOf" srcId="{34D51448-E181-47A7-80BB-A32E27A2F7E6}" destId="{6147D503-815B-4159-92C9-D5137BC147F4}" srcOrd="19" destOrd="0" presId="urn:microsoft.com/office/officeart/2005/8/layout/radial1"/>
    <dgm:cxn modelId="{26A269CA-2943-485D-87A4-AFE7A1BAC452}" type="presParOf" srcId="{6147D503-815B-4159-92C9-D5137BC147F4}" destId="{1773203F-A00B-47EB-8C57-C091526E91E6}" srcOrd="0" destOrd="0" presId="urn:microsoft.com/office/officeart/2005/8/layout/radial1"/>
    <dgm:cxn modelId="{94CABE2B-A66F-417C-8DB6-8453952982E6}" type="presParOf" srcId="{34D51448-E181-47A7-80BB-A32E27A2F7E6}" destId="{07042F60-856F-436C-A089-9AE37D5F461B}" srcOrd="20" destOrd="0" presId="urn:microsoft.com/office/officeart/2005/8/layout/radial1"/>
    <dgm:cxn modelId="{D00F179A-9939-4A8D-8F2E-F42C3A88450E}" type="presParOf" srcId="{34D51448-E181-47A7-80BB-A32E27A2F7E6}" destId="{8FF2EA3F-35E6-4ABE-A6DF-08A67CDB1C77}" srcOrd="21" destOrd="0" presId="urn:microsoft.com/office/officeart/2005/8/layout/radial1"/>
    <dgm:cxn modelId="{3B4DA0E5-EF6D-45A1-B968-B510DDA0D778}" type="presParOf" srcId="{8FF2EA3F-35E6-4ABE-A6DF-08A67CDB1C77}" destId="{52DA6CCD-80D0-4B48-895F-C1BC86860FB6}" srcOrd="0" destOrd="0" presId="urn:microsoft.com/office/officeart/2005/8/layout/radial1"/>
    <dgm:cxn modelId="{9736C6F9-181F-405B-A33B-321DAA7AC3AD}" type="presParOf" srcId="{34D51448-E181-47A7-80BB-A32E27A2F7E6}" destId="{82D734A0-C7C0-4F77-9EDA-1C070E06E7A3}" srcOrd="22" destOrd="0" presId="urn:microsoft.com/office/officeart/2005/8/layout/radial1"/>
    <dgm:cxn modelId="{A2EAC2E0-F6D3-4328-BF81-5D622674732B}" type="presParOf" srcId="{34D51448-E181-47A7-80BB-A32E27A2F7E6}" destId="{CB59CBF4-F531-49EC-84DD-AC4760407D39}" srcOrd="23" destOrd="0" presId="urn:microsoft.com/office/officeart/2005/8/layout/radial1"/>
    <dgm:cxn modelId="{5B77DC56-1C2F-4356-9E27-FAC2EF4647C4}" type="presParOf" srcId="{CB59CBF4-F531-49EC-84DD-AC4760407D39}" destId="{A8F53AC3-CFA0-4624-B035-BF29AC93DCEE}" srcOrd="0" destOrd="0" presId="urn:microsoft.com/office/officeart/2005/8/layout/radial1"/>
    <dgm:cxn modelId="{63C87A2D-5BE9-4186-891A-FA9039BB0C3C}" type="presParOf" srcId="{34D51448-E181-47A7-80BB-A32E27A2F7E6}" destId="{8B865417-099B-4610-8115-65E80338CAFB}" srcOrd="24" destOrd="0" presId="urn:microsoft.com/office/officeart/2005/8/layout/radial1"/>
    <dgm:cxn modelId="{C15BFD05-3825-4E94-B9C8-36C5EC976BD3}" type="presParOf" srcId="{34D51448-E181-47A7-80BB-A32E27A2F7E6}" destId="{D1A56D38-9596-4DFC-8185-4EA2AE889818}" srcOrd="25" destOrd="0" presId="urn:microsoft.com/office/officeart/2005/8/layout/radial1"/>
    <dgm:cxn modelId="{EC8FEE63-037F-4A82-8FC0-3B5FECFA29C5}" type="presParOf" srcId="{D1A56D38-9596-4DFC-8185-4EA2AE889818}" destId="{3921E80A-E680-4005-9A04-576A93E4239A}" srcOrd="0" destOrd="0" presId="urn:microsoft.com/office/officeart/2005/8/layout/radial1"/>
    <dgm:cxn modelId="{3B6A4DC7-9098-4DFA-859F-33BDB9CF70C7}" type="presParOf" srcId="{34D51448-E181-47A7-80BB-A32E27A2F7E6}" destId="{68478492-B001-4A5C-A7C5-338E56E31B46}" srcOrd="26" destOrd="0" presId="urn:microsoft.com/office/officeart/2005/8/layout/radial1"/>
    <dgm:cxn modelId="{4CD2C8C4-257E-4D1B-9018-FCF65876EDA6}" type="presParOf" srcId="{34D51448-E181-47A7-80BB-A32E27A2F7E6}" destId="{D3E87040-D655-4BBC-8807-0B9BF92E95E2}" srcOrd="27" destOrd="0" presId="urn:microsoft.com/office/officeart/2005/8/layout/radial1"/>
    <dgm:cxn modelId="{3C39F98C-BE59-41F5-989A-4C9F1412216E}" type="presParOf" srcId="{D3E87040-D655-4BBC-8807-0B9BF92E95E2}" destId="{D4BA9014-4742-4689-A4DA-5B578BD1CB3F}" srcOrd="0" destOrd="0" presId="urn:microsoft.com/office/officeart/2005/8/layout/radial1"/>
    <dgm:cxn modelId="{F38337F1-4574-4212-9323-9360D499F4B4}" type="presParOf" srcId="{34D51448-E181-47A7-80BB-A32E27A2F7E6}" destId="{AECBECDD-AC89-4AB7-ACD7-ECE9E42188FF}" srcOrd="28" destOrd="0" presId="urn:microsoft.com/office/officeart/2005/8/layout/radial1"/>
    <dgm:cxn modelId="{11F79561-4594-4473-A39A-D3E91EF3B8AF}" type="presParOf" srcId="{34D51448-E181-47A7-80BB-A32E27A2F7E6}" destId="{5BA946E9-C2D9-4A6D-B92C-8A890CE60CCA}" srcOrd="29" destOrd="0" presId="urn:microsoft.com/office/officeart/2005/8/layout/radial1"/>
    <dgm:cxn modelId="{17736A72-5A78-4007-89C9-9804B9DF8525}" type="presParOf" srcId="{5BA946E9-C2D9-4A6D-B92C-8A890CE60CCA}" destId="{9A84F3CC-C017-47AA-9BDA-8F6AA70A49DC}" srcOrd="0" destOrd="0" presId="urn:microsoft.com/office/officeart/2005/8/layout/radial1"/>
    <dgm:cxn modelId="{E4BF1E4C-A4F0-48B5-B3F3-65BDC2931693}" type="presParOf" srcId="{34D51448-E181-47A7-80BB-A32E27A2F7E6}" destId="{9D2DFFB1-12C3-4267-A2B7-4FC0A7790D44}" srcOrd="3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DAADC-C2BB-46A2-9C90-1503F2446D69}" type="doc">
      <dgm:prSet loTypeId="urn:microsoft.com/office/officeart/2005/8/layout/arrow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B2696-CDA5-43F8-AE06-D04F1AEAEBA6}">
      <dgm:prSet phldrT="[Текст]" custT="1"/>
      <dgm:spPr/>
      <dgm:t>
        <a:bodyPr/>
        <a:lstStyle/>
        <a:p>
          <a:r>
            <a:rPr lang="ru-RU" sz="13800" dirty="0" smtClean="0">
              <a:hlinkClick xmlns:r="http://schemas.openxmlformats.org/officeDocument/2006/relationships" r:id="rId1" action="ppaction://hlinksldjump"/>
            </a:rPr>
            <a:t>1</a:t>
          </a:r>
          <a:endParaRPr lang="ru-RU" sz="13800" dirty="0"/>
        </a:p>
      </dgm:t>
    </dgm:pt>
    <dgm:pt modelId="{8762895B-7A26-4F4B-8A2B-AA1FB95499B6}" type="parTrans" cxnId="{1CE43ADB-CF55-43BA-B8B6-1E00BB84100B}">
      <dgm:prSet/>
      <dgm:spPr/>
      <dgm:t>
        <a:bodyPr/>
        <a:lstStyle/>
        <a:p>
          <a:endParaRPr lang="ru-RU"/>
        </a:p>
      </dgm:t>
    </dgm:pt>
    <dgm:pt modelId="{8F8EDC99-A0BC-441D-9FB7-A5BE725771BD}" type="sibTrans" cxnId="{1CE43ADB-CF55-43BA-B8B6-1E00BB84100B}">
      <dgm:prSet/>
      <dgm:spPr/>
      <dgm:t>
        <a:bodyPr/>
        <a:lstStyle/>
        <a:p>
          <a:endParaRPr lang="ru-RU"/>
        </a:p>
      </dgm:t>
    </dgm:pt>
    <dgm:pt modelId="{7F4B72E8-FD20-498D-B2DF-CA93447F4337}">
      <dgm:prSet phldrT="[Текст]" custT="1"/>
      <dgm:spPr/>
      <dgm:t>
        <a:bodyPr/>
        <a:lstStyle/>
        <a:p>
          <a:r>
            <a:rPr lang="ru-RU" sz="13800" dirty="0" smtClean="0">
              <a:hlinkClick xmlns:r="http://schemas.openxmlformats.org/officeDocument/2006/relationships" r:id="rId2" action="ppaction://hlinksldjump"/>
            </a:rPr>
            <a:t>2</a:t>
          </a:r>
          <a:endParaRPr lang="ru-RU" sz="13800" dirty="0"/>
        </a:p>
      </dgm:t>
    </dgm:pt>
    <dgm:pt modelId="{9F711529-4B97-45AE-BF1C-58644BFE5077}" type="parTrans" cxnId="{9BDB7556-8B2C-4C35-B3C4-C3E6FA406804}">
      <dgm:prSet/>
      <dgm:spPr/>
      <dgm:t>
        <a:bodyPr/>
        <a:lstStyle/>
        <a:p>
          <a:endParaRPr lang="ru-RU"/>
        </a:p>
      </dgm:t>
    </dgm:pt>
    <dgm:pt modelId="{0AF36A9A-D3A6-4C85-B9DE-C0AB90A69842}" type="sibTrans" cxnId="{9BDB7556-8B2C-4C35-B3C4-C3E6FA406804}">
      <dgm:prSet/>
      <dgm:spPr/>
      <dgm:t>
        <a:bodyPr/>
        <a:lstStyle/>
        <a:p>
          <a:endParaRPr lang="ru-RU"/>
        </a:p>
      </dgm:t>
    </dgm:pt>
    <dgm:pt modelId="{BD961453-1EFF-4B02-91D1-99A94BE7550A}" type="pres">
      <dgm:prSet presAssocID="{005DAADC-C2BB-46A2-9C90-1503F2446D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487EA-2574-4EA1-ABFE-50A77358C9D7}" type="pres">
      <dgm:prSet presAssocID="{69FB2696-CDA5-43F8-AE06-D04F1AEAEBA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BB17-81E8-40CA-9DAC-452EA8F0C134}" type="pres">
      <dgm:prSet presAssocID="{7F4B72E8-FD20-498D-B2DF-CA93447F433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D1377-FDF7-4982-BA22-69F48DA31F35}" type="presOf" srcId="{005DAADC-C2BB-46A2-9C90-1503F2446D69}" destId="{BD961453-1EFF-4B02-91D1-99A94BE7550A}" srcOrd="0" destOrd="0" presId="urn:microsoft.com/office/officeart/2005/8/layout/arrow1"/>
    <dgm:cxn modelId="{47446A1F-A88C-4928-83ED-D9542599237F}" type="presOf" srcId="{69FB2696-CDA5-43F8-AE06-D04F1AEAEBA6}" destId="{5F0487EA-2574-4EA1-ABFE-50A77358C9D7}" srcOrd="0" destOrd="0" presId="urn:microsoft.com/office/officeart/2005/8/layout/arrow1"/>
    <dgm:cxn modelId="{1CE43ADB-CF55-43BA-B8B6-1E00BB84100B}" srcId="{005DAADC-C2BB-46A2-9C90-1503F2446D69}" destId="{69FB2696-CDA5-43F8-AE06-D04F1AEAEBA6}" srcOrd="0" destOrd="0" parTransId="{8762895B-7A26-4F4B-8A2B-AA1FB95499B6}" sibTransId="{8F8EDC99-A0BC-441D-9FB7-A5BE725771BD}"/>
    <dgm:cxn modelId="{65300ED7-018B-445F-AA3E-CC1B7E267C14}" type="presOf" srcId="{7F4B72E8-FD20-498D-B2DF-CA93447F4337}" destId="{6D55BB17-81E8-40CA-9DAC-452EA8F0C134}" srcOrd="0" destOrd="0" presId="urn:microsoft.com/office/officeart/2005/8/layout/arrow1"/>
    <dgm:cxn modelId="{9BDB7556-8B2C-4C35-B3C4-C3E6FA406804}" srcId="{005DAADC-C2BB-46A2-9C90-1503F2446D69}" destId="{7F4B72E8-FD20-498D-B2DF-CA93447F4337}" srcOrd="1" destOrd="0" parTransId="{9F711529-4B97-45AE-BF1C-58644BFE5077}" sibTransId="{0AF36A9A-D3A6-4C85-B9DE-C0AB90A69842}"/>
    <dgm:cxn modelId="{8D29D787-17F8-447F-A4EB-3D2780958BF2}" type="presParOf" srcId="{BD961453-1EFF-4B02-91D1-99A94BE7550A}" destId="{5F0487EA-2574-4EA1-ABFE-50A77358C9D7}" srcOrd="0" destOrd="0" presId="urn:microsoft.com/office/officeart/2005/8/layout/arrow1"/>
    <dgm:cxn modelId="{290E3AF0-89CA-4483-AA2C-2AF4C9769520}" type="presParOf" srcId="{BD961453-1EFF-4B02-91D1-99A94BE7550A}" destId="{6D55BB17-81E8-40CA-9DAC-452EA8F0C134}" srcOrd="1" destOrd="0" presId="urn:microsoft.com/office/officeart/2005/8/layout/arrow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0B424B-88AB-48CF-BC25-EAA8280F6ED9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CF343-575F-4F73-9C7D-A04CD42BD9F0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1" action="ppaction://hlinksldjump"/>
            </a:rPr>
            <a:t>1</a:t>
          </a:r>
          <a:endParaRPr lang="ru-RU" dirty="0">
            <a:latin typeface="Franklin Gothic Heavy" pitchFamily="34" charset="0"/>
          </a:endParaRPr>
        </a:p>
      </dgm:t>
    </dgm:pt>
    <dgm:pt modelId="{0D5EEFB5-FD0C-463A-A693-1E8A791DC7D7}" type="parTrans" cxnId="{F2F34C97-C8F1-4A7F-ADDF-4573328DC9C0}">
      <dgm:prSet/>
      <dgm:spPr/>
      <dgm:t>
        <a:bodyPr/>
        <a:lstStyle/>
        <a:p>
          <a:endParaRPr lang="ru-RU"/>
        </a:p>
      </dgm:t>
    </dgm:pt>
    <dgm:pt modelId="{26053546-C59D-456A-9147-081F28E03DF9}" type="sibTrans" cxnId="{F2F34C97-C8F1-4A7F-ADDF-4573328DC9C0}">
      <dgm:prSet/>
      <dgm:spPr/>
      <dgm:t>
        <a:bodyPr/>
        <a:lstStyle/>
        <a:p>
          <a:endParaRPr lang="ru-RU"/>
        </a:p>
      </dgm:t>
    </dgm:pt>
    <dgm:pt modelId="{2A7DC325-D536-4A18-8419-2D73F387E33C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2" action="ppaction://hlinksldjump"/>
            </a:rPr>
            <a:t>2</a:t>
          </a:r>
          <a:endParaRPr lang="ru-RU" dirty="0">
            <a:latin typeface="Franklin Gothic Heavy" pitchFamily="34" charset="0"/>
          </a:endParaRPr>
        </a:p>
      </dgm:t>
    </dgm:pt>
    <dgm:pt modelId="{BE81DA97-3E13-4AEC-96E9-95944A14628E}" type="parTrans" cxnId="{2DD71369-E6C4-474B-8165-DF0631E383A3}">
      <dgm:prSet/>
      <dgm:spPr/>
      <dgm:t>
        <a:bodyPr/>
        <a:lstStyle/>
        <a:p>
          <a:endParaRPr lang="ru-RU"/>
        </a:p>
      </dgm:t>
    </dgm:pt>
    <dgm:pt modelId="{3277559E-03F1-4DC1-8C66-CD4D67161099}" type="sibTrans" cxnId="{2DD71369-E6C4-474B-8165-DF0631E383A3}">
      <dgm:prSet/>
      <dgm:spPr/>
      <dgm:t>
        <a:bodyPr/>
        <a:lstStyle/>
        <a:p>
          <a:endParaRPr lang="ru-RU"/>
        </a:p>
      </dgm:t>
    </dgm:pt>
    <dgm:pt modelId="{31209A56-8236-4C33-A6E1-933517D65984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3" action="ppaction://hlinksldjump"/>
            </a:rPr>
            <a:t>3</a:t>
          </a:r>
          <a:endParaRPr lang="ru-RU" dirty="0">
            <a:latin typeface="Franklin Gothic Heavy" pitchFamily="34" charset="0"/>
          </a:endParaRPr>
        </a:p>
      </dgm:t>
    </dgm:pt>
    <dgm:pt modelId="{5F64BB16-5191-485C-8373-41B31CFE44F0}" type="parTrans" cxnId="{4F88B965-6474-4BDD-9631-CE639E670BB7}">
      <dgm:prSet/>
      <dgm:spPr/>
      <dgm:t>
        <a:bodyPr/>
        <a:lstStyle/>
        <a:p>
          <a:endParaRPr lang="ru-RU"/>
        </a:p>
      </dgm:t>
    </dgm:pt>
    <dgm:pt modelId="{130DF762-2C07-4273-AF06-0B470DC398AB}" type="sibTrans" cxnId="{4F88B965-6474-4BDD-9631-CE639E670BB7}">
      <dgm:prSet/>
      <dgm:spPr/>
      <dgm:t>
        <a:bodyPr/>
        <a:lstStyle/>
        <a:p>
          <a:endParaRPr lang="ru-RU"/>
        </a:p>
      </dgm:t>
    </dgm:pt>
    <dgm:pt modelId="{82D519D7-A8B8-406D-8A3E-4F1C2A5A001A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4" action="ppaction://hlinksldjump"/>
            </a:rPr>
            <a:t>4</a:t>
          </a:r>
          <a:endParaRPr lang="ru-RU" dirty="0">
            <a:latin typeface="Franklin Gothic Heavy" pitchFamily="34" charset="0"/>
          </a:endParaRPr>
        </a:p>
      </dgm:t>
    </dgm:pt>
    <dgm:pt modelId="{FFBF615B-9F96-4061-A644-69ABF16EBB89}" type="parTrans" cxnId="{C848C52E-2791-4B51-A208-663E8FFF11FC}">
      <dgm:prSet/>
      <dgm:spPr/>
      <dgm:t>
        <a:bodyPr/>
        <a:lstStyle/>
        <a:p>
          <a:endParaRPr lang="ru-RU"/>
        </a:p>
      </dgm:t>
    </dgm:pt>
    <dgm:pt modelId="{2E6E3CDD-52B8-447B-8887-FB7E4BBDF049}" type="sibTrans" cxnId="{C848C52E-2791-4B51-A208-663E8FFF11FC}">
      <dgm:prSet/>
      <dgm:spPr/>
      <dgm:t>
        <a:bodyPr/>
        <a:lstStyle/>
        <a:p>
          <a:endParaRPr lang="ru-RU"/>
        </a:p>
      </dgm:t>
    </dgm:pt>
    <dgm:pt modelId="{5DDC152A-4F9B-4555-AD99-690A58541234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5" action="ppaction://hlinksldjump"/>
            </a:rPr>
            <a:t>5</a:t>
          </a:r>
          <a:endParaRPr lang="ru-RU" dirty="0">
            <a:latin typeface="Franklin Gothic Heavy" pitchFamily="34" charset="0"/>
          </a:endParaRPr>
        </a:p>
      </dgm:t>
    </dgm:pt>
    <dgm:pt modelId="{44001A59-CDF5-4301-BAD3-D493F6A93879}" type="parTrans" cxnId="{E41DE8A3-D725-4FCC-A8D0-4317C004E830}">
      <dgm:prSet/>
      <dgm:spPr/>
      <dgm:t>
        <a:bodyPr/>
        <a:lstStyle/>
        <a:p>
          <a:endParaRPr lang="ru-RU"/>
        </a:p>
      </dgm:t>
    </dgm:pt>
    <dgm:pt modelId="{C5513679-81CA-42C5-B8ED-02DCA878D135}" type="sibTrans" cxnId="{E41DE8A3-D725-4FCC-A8D0-4317C004E830}">
      <dgm:prSet/>
      <dgm:spPr/>
      <dgm:t>
        <a:bodyPr/>
        <a:lstStyle/>
        <a:p>
          <a:endParaRPr lang="ru-RU"/>
        </a:p>
      </dgm:t>
    </dgm:pt>
    <dgm:pt modelId="{8C5120C9-4EC1-4EEC-9BEB-1DB36CEFEFC7}" type="pres">
      <dgm:prSet presAssocID="{EF0B424B-88AB-48CF-BC25-EAA8280F6E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2EA7F-8E11-4928-80A4-9E903417C792}" type="pres">
      <dgm:prSet presAssocID="{A7BCF343-575F-4F73-9C7D-A04CD42BD9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A75E-97F7-43B9-BE18-96505635AB09}" type="pres">
      <dgm:prSet presAssocID="{A7BCF343-575F-4F73-9C7D-A04CD42BD9F0}" presName="spNode" presStyleCnt="0"/>
      <dgm:spPr/>
      <dgm:t>
        <a:bodyPr/>
        <a:lstStyle/>
        <a:p>
          <a:endParaRPr lang="ru-RU"/>
        </a:p>
      </dgm:t>
    </dgm:pt>
    <dgm:pt modelId="{42ED36D1-DAD7-4B52-8566-3D7236BFA288}" type="pres">
      <dgm:prSet presAssocID="{26053546-C59D-456A-9147-081F28E03D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C8F6928-D656-4F8D-9EFE-C5258134B7C2}" type="pres">
      <dgm:prSet presAssocID="{2A7DC325-D536-4A18-8419-2D73F387E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D528C-8B5B-47F8-97B4-7E29D0EE740D}" type="pres">
      <dgm:prSet presAssocID="{2A7DC325-D536-4A18-8419-2D73F387E33C}" presName="spNode" presStyleCnt="0"/>
      <dgm:spPr/>
      <dgm:t>
        <a:bodyPr/>
        <a:lstStyle/>
        <a:p>
          <a:endParaRPr lang="ru-RU"/>
        </a:p>
      </dgm:t>
    </dgm:pt>
    <dgm:pt modelId="{E8316330-5C65-4AA1-846E-39FC11CDD548}" type="pres">
      <dgm:prSet presAssocID="{3277559E-03F1-4DC1-8C66-CD4D6716109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D550FC2-F462-4F31-BB22-89FA4BFDEA9A}" type="pres">
      <dgm:prSet presAssocID="{31209A56-8236-4C33-A6E1-933517D659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652C-AF8C-418C-8C31-DEF749A4736A}" type="pres">
      <dgm:prSet presAssocID="{31209A56-8236-4C33-A6E1-933517D65984}" presName="spNode" presStyleCnt="0"/>
      <dgm:spPr/>
      <dgm:t>
        <a:bodyPr/>
        <a:lstStyle/>
        <a:p>
          <a:endParaRPr lang="ru-RU"/>
        </a:p>
      </dgm:t>
    </dgm:pt>
    <dgm:pt modelId="{826D74C2-8168-4786-8AF2-05692ACD8AA4}" type="pres">
      <dgm:prSet presAssocID="{130DF762-2C07-4273-AF06-0B470DC398A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D12B56D-CD2B-4FD9-89C0-98920F7733D5}" type="pres">
      <dgm:prSet presAssocID="{82D519D7-A8B8-406D-8A3E-4F1C2A5A00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856D-E952-46CF-A358-17A9B52F73A1}" type="pres">
      <dgm:prSet presAssocID="{82D519D7-A8B8-406D-8A3E-4F1C2A5A001A}" presName="spNode" presStyleCnt="0"/>
      <dgm:spPr/>
      <dgm:t>
        <a:bodyPr/>
        <a:lstStyle/>
        <a:p>
          <a:endParaRPr lang="ru-RU"/>
        </a:p>
      </dgm:t>
    </dgm:pt>
    <dgm:pt modelId="{687E42ED-7840-4DE8-9B3B-6EE60DEB2317}" type="pres">
      <dgm:prSet presAssocID="{2E6E3CDD-52B8-447B-8887-FB7E4BBDF04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7095F91-2917-414E-9DEF-AFFF3BD83E40}" type="pres">
      <dgm:prSet presAssocID="{5DDC152A-4F9B-4555-AD99-690A585412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26943-1737-47BE-9BD0-46FE9931B36C}" type="pres">
      <dgm:prSet presAssocID="{5DDC152A-4F9B-4555-AD99-690A58541234}" presName="spNode" presStyleCnt="0"/>
      <dgm:spPr/>
      <dgm:t>
        <a:bodyPr/>
        <a:lstStyle/>
        <a:p>
          <a:endParaRPr lang="ru-RU"/>
        </a:p>
      </dgm:t>
    </dgm:pt>
    <dgm:pt modelId="{F429FF93-880B-4DF6-8FB6-680007BACEB9}" type="pres">
      <dgm:prSet presAssocID="{C5513679-81CA-42C5-B8ED-02DCA878D13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E15A49E-87AE-4C96-9092-FF3CFB34998C}" type="presOf" srcId="{EF0B424B-88AB-48CF-BC25-EAA8280F6ED9}" destId="{8C5120C9-4EC1-4EEC-9BEB-1DB36CEFEFC7}" srcOrd="0" destOrd="0" presId="urn:microsoft.com/office/officeart/2005/8/layout/cycle6"/>
    <dgm:cxn modelId="{4F88B965-6474-4BDD-9631-CE639E670BB7}" srcId="{EF0B424B-88AB-48CF-BC25-EAA8280F6ED9}" destId="{31209A56-8236-4C33-A6E1-933517D65984}" srcOrd="2" destOrd="0" parTransId="{5F64BB16-5191-485C-8373-41B31CFE44F0}" sibTransId="{130DF762-2C07-4273-AF06-0B470DC398AB}"/>
    <dgm:cxn modelId="{2DD71369-E6C4-474B-8165-DF0631E383A3}" srcId="{EF0B424B-88AB-48CF-BC25-EAA8280F6ED9}" destId="{2A7DC325-D536-4A18-8419-2D73F387E33C}" srcOrd="1" destOrd="0" parTransId="{BE81DA97-3E13-4AEC-96E9-95944A14628E}" sibTransId="{3277559E-03F1-4DC1-8C66-CD4D67161099}"/>
    <dgm:cxn modelId="{AE1EA42C-2AEB-450E-847C-235894567677}" type="presOf" srcId="{2A7DC325-D536-4A18-8419-2D73F387E33C}" destId="{2C8F6928-D656-4F8D-9EFE-C5258134B7C2}" srcOrd="0" destOrd="0" presId="urn:microsoft.com/office/officeart/2005/8/layout/cycle6"/>
    <dgm:cxn modelId="{C005AA40-521A-4A44-8EE4-B2DCE696C25E}" type="presOf" srcId="{3277559E-03F1-4DC1-8C66-CD4D67161099}" destId="{E8316330-5C65-4AA1-846E-39FC11CDD548}" srcOrd="0" destOrd="0" presId="urn:microsoft.com/office/officeart/2005/8/layout/cycle6"/>
    <dgm:cxn modelId="{D3FF571B-2C2F-4099-BBB4-CA03865483DB}" type="presOf" srcId="{130DF762-2C07-4273-AF06-0B470DC398AB}" destId="{826D74C2-8168-4786-8AF2-05692ACD8AA4}" srcOrd="0" destOrd="0" presId="urn:microsoft.com/office/officeart/2005/8/layout/cycle6"/>
    <dgm:cxn modelId="{E41DE8A3-D725-4FCC-A8D0-4317C004E830}" srcId="{EF0B424B-88AB-48CF-BC25-EAA8280F6ED9}" destId="{5DDC152A-4F9B-4555-AD99-690A58541234}" srcOrd="4" destOrd="0" parTransId="{44001A59-CDF5-4301-BAD3-D493F6A93879}" sibTransId="{C5513679-81CA-42C5-B8ED-02DCA878D135}"/>
    <dgm:cxn modelId="{0F20FA65-CDAE-4C0A-8DBE-A093227A682B}" type="presOf" srcId="{26053546-C59D-456A-9147-081F28E03DF9}" destId="{42ED36D1-DAD7-4B52-8566-3D7236BFA288}" srcOrd="0" destOrd="0" presId="urn:microsoft.com/office/officeart/2005/8/layout/cycle6"/>
    <dgm:cxn modelId="{F2F34C97-C8F1-4A7F-ADDF-4573328DC9C0}" srcId="{EF0B424B-88AB-48CF-BC25-EAA8280F6ED9}" destId="{A7BCF343-575F-4F73-9C7D-A04CD42BD9F0}" srcOrd="0" destOrd="0" parTransId="{0D5EEFB5-FD0C-463A-A693-1E8A791DC7D7}" sibTransId="{26053546-C59D-456A-9147-081F28E03DF9}"/>
    <dgm:cxn modelId="{2AB5AB77-38AB-4561-9AC5-3C76400F2D29}" type="presOf" srcId="{5DDC152A-4F9B-4555-AD99-690A58541234}" destId="{17095F91-2917-414E-9DEF-AFFF3BD83E40}" srcOrd="0" destOrd="0" presId="urn:microsoft.com/office/officeart/2005/8/layout/cycle6"/>
    <dgm:cxn modelId="{1B0C2078-5C46-4FF3-BB61-47B9077005E6}" type="presOf" srcId="{A7BCF343-575F-4F73-9C7D-A04CD42BD9F0}" destId="{5DF2EA7F-8E11-4928-80A4-9E903417C792}" srcOrd="0" destOrd="0" presId="urn:microsoft.com/office/officeart/2005/8/layout/cycle6"/>
    <dgm:cxn modelId="{DD5C88C8-574C-4E47-8DC8-BCA8ADCA11CD}" type="presOf" srcId="{2E6E3CDD-52B8-447B-8887-FB7E4BBDF049}" destId="{687E42ED-7840-4DE8-9B3B-6EE60DEB2317}" srcOrd="0" destOrd="0" presId="urn:microsoft.com/office/officeart/2005/8/layout/cycle6"/>
    <dgm:cxn modelId="{CF520308-0A0F-4082-8631-C9B8EA25BA19}" type="presOf" srcId="{82D519D7-A8B8-406D-8A3E-4F1C2A5A001A}" destId="{4D12B56D-CD2B-4FD9-89C0-98920F7733D5}" srcOrd="0" destOrd="0" presId="urn:microsoft.com/office/officeart/2005/8/layout/cycle6"/>
    <dgm:cxn modelId="{B186B477-9905-4A99-9637-ECA5C3168211}" type="presOf" srcId="{31209A56-8236-4C33-A6E1-933517D65984}" destId="{0D550FC2-F462-4F31-BB22-89FA4BFDEA9A}" srcOrd="0" destOrd="0" presId="urn:microsoft.com/office/officeart/2005/8/layout/cycle6"/>
    <dgm:cxn modelId="{33D07D2E-3F0A-4FB1-92F7-3DF3A0C1E6EF}" type="presOf" srcId="{C5513679-81CA-42C5-B8ED-02DCA878D135}" destId="{F429FF93-880B-4DF6-8FB6-680007BACEB9}" srcOrd="0" destOrd="0" presId="urn:microsoft.com/office/officeart/2005/8/layout/cycle6"/>
    <dgm:cxn modelId="{C848C52E-2791-4B51-A208-663E8FFF11FC}" srcId="{EF0B424B-88AB-48CF-BC25-EAA8280F6ED9}" destId="{82D519D7-A8B8-406D-8A3E-4F1C2A5A001A}" srcOrd="3" destOrd="0" parTransId="{FFBF615B-9F96-4061-A644-69ABF16EBB89}" sibTransId="{2E6E3CDD-52B8-447B-8887-FB7E4BBDF049}"/>
    <dgm:cxn modelId="{73BBA49A-39E6-4A0C-BA09-36BE0CA7FF6A}" type="presParOf" srcId="{8C5120C9-4EC1-4EEC-9BEB-1DB36CEFEFC7}" destId="{5DF2EA7F-8E11-4928-80A4-9E903417C792}" srcOrd="0" destOrd="0" presId="urn:microsoft.com/office/officeart/2005/8/layout/cycle6"/>
    <dgm:cxn modelId="{793FA183-0AEC-4374-85D9-65D482A6DA09}" type="presParOf" srcId="{8C5120C9-4EC1-4EEC-9BEB-1DB36CEFEFC7}" destId="{739FA75E-97F7-43B9-BE18-96505635AB09}" srcOrd="1" destOrd="0" presId="urn:microsoft.com/office/officeart/2005/8/layout/cycle6"/>
    <dgm:cxn modelId="{EAF7ACAA-2F37-4485-A630-DB10E780AB74}" type="presParOf" srcId="{8C5120C9-4EC1-4EEC-9BEB-1DB36CEFEFC7}" destId="{42ED36D1-DAD7-4B52-8566-3D7236BFA288}" srcOrd="2" destOrd="0" presId="urn:microsoft.com/office/officeart/2005/8/layout/cycle6"/>
    <dgm:cxn modelId="{A07D2E3A-862E-4E3B-B7F0-D251B349A2A9}" type="presParOf" srcId="{8C5120C9-4EC1-4EEC-9BEB-1DB36CEFEFC7}" destId="{2C8F6928-D656-4F8D-9EFE-C5258134B7C2}" srcOrd="3" destOrd="0" presId="urn:microsoft.com/office/officeart/2005/8/layout/cycle6"/>
    <dgm:cxn modelId="{31B203EB-2A6D-4D91-9410-C3A77FC085C2}" type="presParOf" srcId="{8C5120C9-4EC1-4EEC-9BEB-1DB36CEFEFC7}" destId="{3AAD528C-8B5B-47F8-97B4-7E29D0EE740D}" srcOrd="4" destOrd="0" presId="urn:microsoft.com/office/officeart/2005/8/layout/cycle6"/>
    <dgm:cxn modelId="{A00BC9CB-F64E-40E3-BECA-9EB7CADA5089}" type="presParOf" srcId="{8C5120C9-4EC1-4EEC-9BEB-1DB36CEFEFC7}" destId="{E8316330-5C65-4AA1-846E-39FC11CDD548}" srcOrd="5" destOrd="0" presId="urn:microsoft.com/office/officeart/2005/8/layout/cycle6"/>
    <dgm:cxn modelId="{EA712F24-C0B7-4701-868B-9FB1A0BFAFA2}" type="presParOf" srcId="{8C5120C9-4EC1-4EEC-9BEB-1DB36CEFEFC7}" destId="{0D550FC2-F462-4F31-BB22-89FA4BFDEA9A}" srcOrd="6" destOrd="0" presId="urn:microsoft.com/office/officeart/2005/8/layout/cycle6"/>
    <dgm:cxn modelId="{24DB8EE4-F458-48AC-9F14-BA891EB1FD8E}" type="presParOf" srcId="{8C5120C9-4EC1-4EEC-9BEB-1DB36CEFEFC7}" destId="{EB93652C-AF8C-418C-8C31-DEF749A4736A}" srcOrd="7" destOrd="0" presId="urn:microsoft.com/office/officeart/2005/8/layout/cycle6"/>
    <dgm:cxn modelId="{6401C679-C903-41E2-B6EB-66E87C69D08E}" type="presParOf" srcId="{8C5120C9-4EC1-4EEC-9BEB-1DB36CEFEFC7}" destId="{826D74C2-8168-4786-8AF2-05692ACD8AA4}" srcOrd="8" destOrd="0" presId="urn:microsoft.com/office/officeart/2005/8/layout/cycle6"/>
    <dgm:cxn modelId="{F3B8E3D2-C11D-4B36-BDD2-798ADCC9944F}" type="presParOf" srcId="{8C5120C9-4EC1-4EEC-9BEB-1DB36CEFEFC7}" destId="{4D12B56D-CD2B-4FD9-89C0-98920F7733D5}" srcOrd="9" destOrd="0" presId="urn:microsoft.com/office/officeart/2005/8/layout/cycle6"/>
    <dgm:cxn modelId="{B88EAECD-234C-480F-903A-87D0F0512723}" type="presParOf" srcId="{8C5120C9-4EC1-4EEC-9BEB-1DB36CEFEFC7}" destId="{63F2856D-E952-46CF-A358-17A9B52F73A1}" srcOrd="10" destOrd="0" presId="urn:microsoft.com/office/officeart/2005/8/layout/cycle6"/>
    <dgm:cxn modelId="{42FC107E-589F-4EB2-A0F3-DABEB6162A2B}" type="presParOf" srcId="{8C5120C9-4EC1-4EEC-9BEB-1DB36CEFEFC7}" destId="{687E42ED-7840-4DE8-9B3B-6EE60DEB2317}" srcOrd="11" destOrd="0" presId="urn:microsoft.com/office/officeart/2005/8/layout/cycle6"/>
    <dgm:cxn modelId="{CD3EA73F-CFB4-40F4-92FA-6C39A1B63F67}" type="presParOf" srcId="{8C5120C9-4EC1-4EEC-9BEB-1DB36CEFEFC7}" destId="{17095F91-2917-414E-9DEF-AFFF3BD83E40}" srcOrd="12" destOrd="0" presId="urn:microsoft.com/office/officeart/2005/8/layout/cycle6"/>
    <dgm:cxn modelId="{0654777F-0137-4812-AE06-2D00D5D5E0A1}" type="presParOf" srcId="{8C5120C9-4EC1-4EEC-9BEB-1DB36CEFEFC7}" destId="{BA826943-1737-47BE-9BD0-46FE9931B36C}" srcOrd="13" destOrd="0" presId="urn:microsoft.com/office/officeart/2005/8/layout/cycle6"/>
    <dgm:cxn modelId="{CB06BBBA-F9F1-4D44-8EEF-59EE04F8B8AC}" type="presParOf" srcId="{8C5120C9-4EC1-4EEC-9BEB-1DB36CEFEFC7}" destId="{F429FF93-880B-4DF6-8FB6-680007BACEB9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58AE4-29B3-4FC3-A7C2-99E065AF9F4F}" type="doc">
      <dgm:prSet loTypeId="urn:microsoft.com/office/officeart/2005/8/layout/pyramid4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DE45EB-9FD2-40FC-A211-9694C8A663E9}">
      <dgm:prSet phldrT="[Текст]" custT="1"/>
      <dgm:spPr/>
      <dgm:t>
        <a:bodyPr/>
        <a:lstStyle/>
        <a:p>
          <a:r>
            <a:rPr lang="ru-RU" sz="8800" dirty="0" smtClean="0">
              <a:latin typeface="Franklin Gothic Heavy" pitchFamily="34" charset="0"/>
              <a:hlinkClick xmlns:r="http://schemas.openxmlformats.org/officeDocument/2006/relationships" r:id="rId1" action="ppaction://hlinksldjump"/>
            </a:rPr>
            <a:t>5</a:t>
          </a:r>
          <a:endParaRPr lang="ru-RU" sz="8800" dirty="0">
            <a:latin typeface="Franklin Gothic Heavy" pitchFamily="34" charset="0"/>
          </a:endParaRPr>
        </a:p>
      </dgm:t>
    </dgm:pt>
    <dgm:pt modelId="{F3328689-95FC-4F38-B23C-877C140B689B}" type="parTrans" cxnId="{2910733F-E3D4-4CC7-B29F-EEE1A5A25399}">
      <dgm:prSet/>
      <dgm:spPr/>
      <dgm:t>
        <a:bodyPr/>
        <a:lstStyle/>
        <a:p>
          <a:endParaRPr lang="ru-RU"/>
        </a:p>
      </dgm:t>
    </dgm:pt>
    <dgm:pt modelId="{F4700E0E-D20D-45F7-A7B8-F684192BB78E}" type="sibTrans" cxnId="{2910733F-E3D4-4CC7-B29F-EEE1A5A25399}">
      <dgm:prSet/>
      <dgm:spPr/>
      <dgm:t>
        <a:bodyPr/>
        <a:lstStyle/>
        <a:p>
          <a:endParaRPr lang="ru-RU"/>
        </a:p>
      </dgm:t>
    </dgm:pt>
    <dgm:pt modelId="{E6C314D6-80A8-45A8-9779-CEA703EF6F00}">
      <dgm:prSet phldrT="[Текст]" custT="1"/>
      <dgm:spPr/>
      <dgm:t>
        <a:bodyPr/>
        <a:lstStyle/>
        <a:p>
          <a:r>
            <a:rPr lang="ru-RU" sz="8800" dirty="0" smtClean="0">
              <a:latin typeface="Franklin Gothic Heavy" pitchFamily="34" charset="0"/>
              <a:hlinkClick xmlns:r="http://schemas.openxmlformats.org/officeDocument/2006/relationships" r:id="rId2" action="ppaction://hlinksldjump"/>
            </a:rPr>
            <a:t>4</a:t>
          </a:r>
          <a:endParaRPr lang="ru-RU" sz="8800" dirty="0">
            <a:latin typeface="Franklin Gothic Heavy" pitchFamily="34" charset="0"/>
          </a:endParaRPr>
        </a:p>
      </dgm:t>
    </dgm:pt>
    <dgm:pt modelId="{3B3A596E-680B-434F-A026-6B477BDE0E59}" type="parTrans" cxnId="{5D142304-C48B-44F6-8784-2F97FB7DF125}">
      <dgm:prSet/>
      <dgm:spPr/>
      <dgm:t>
        <a:bodyPr/>
        <a:lstStyle/>
        <a:p>
          <a:endParaRPr lang="ru-RU"/>
        </a:p>
      </dgm:t>
    </dgm:pt>
    <dgm:pt modelId="{D0080800-8432-444F-9ED0-574BB8CA36BB}" type="sibTrans" cxnId="{5D142304-C48B-44F6-8784-2F97FB7DF125}">
      <dgm:prSet/>
      <dgm:spPr/>
      <dgm:t>
        <a:bodyPr/>
        <a:lstStyle/>
        <a:p>
          <a:endParaRPr lang="ru-RU"/>
        </a:p>
      </dgm:t>
    </dgm:pt>
    <dgm:pt modelId="{06795865-93A8-4822-9362-FF4898A2401B}">
      <dgm:prSet phldrT="[Текст]" custT="1"/>
      <dgm:spPr/>
      <dgm:t>
        <a:bodyPr/>
        <a:lstStyle/>
        <a:p>
          <a:r>
            <a:rPr lang="ru-RU" sz="8800" dirty="0" smtClean="0">
              <a:latin typeface="Franklin Gothic Heavy" pitchFamily="34" charset="0"/>
              <a:hlinkClick xmlns:r="http://schemas.openxmlformats.org/officeDocument/2006/relationships" r:id="rId3" action="ppaction://hlinksldjump"/>
            </a:rPr>
            <a:t>5</a:t>
          </a:r>
          <a:endParaRPr lang="ru-RU" sz="8800" dirty="0">
            <a:latin typeface="Franklin Gothic Heavy" pitchFamily="34" charset="0"/>
          </a:endParaRPr>
        </a:p>
      </dgm:t>
    </dgm:pt>
    <dgm:pt modelId="{B7ACDB78-5D38-491B-9D60-41E326E72727}" type="parTrans" cxnId="{2579D7D4-4B8E-4228-B2ED-4CCFE3EB8452}">
      <dgm:prSet/>
      <dgm:spPr/>
      <dgm:t>
        <a:bodyPr/>
        <a:lstStyle/>
        <a:p>
          <a:endParaRPr lang="ru-RU"/>
        </a:p>
      </dgm:t>
    </dgm:pt>
    <dgm:pt modelId="{D9795069-FEAE-4E34-B2F0-210887C33B39}" type="sibTrans" cxnId="{2579D7D4-4B8E-4228-B2ED-4CCFE3EB8452}">
      <dgm:prSet/>
      <dgm:spPr/>
      <dgm:t>
        <a:bodyPr/>
        <a:lstStyle/>
        <a:p>
          <a:endParaRPr lang="ru-RU"/>
        </a:p>
      </dgm:t>
    </dgm:pt>
    <dgm:pt modelId="{4BE5E47E-AE2D-4AFC-ACF0-0C3DFAAA7F3F}">
      <dgm:prSet phldrT="[Текст]" custT="1"/>
      <dgm:spPr/>
      <dgm:t>
        <a:bodyPr/>
        <a:lstStyle/>
        <a:p>
          <a:r>
            <a:rPr lang="ru-RU" sz="8800" dirty="0" smtClean="0">
              <a:latin typeface="Franklin Gothic Heavy" pitchFamily="34" charset="0"/>
              <a:hlinkClick xmlns:r="http://schemas.openxmlformats.org/officeDocument/2006/relationships" r:id="rId4" action="ppaction://hlinksldjump"/>
            </a:rPr>
            <a:t>4</a:t>
          </a:r>
          <a:endParaRPr lang="ru-RU" sz="8800" dirty="0">
            <a:latin typeface="Franklin Gothic Heavy" pitchFamily="34" charset="0"/>
          </a:endParaRPr>
        </a:p>
      </dgm:t>
    </dgm:pt>
    <dgm:pt modelId="{07801B1A-26C9-4AD9-AFFA-7D27A79C04E1}" type="parTrans" cxnId="{41B67014-122E-4D02-83AC-35CBFF8A75F6}">
      <dgm:prSet/>
      <dgm:spPr/>
      <dgm:t>
        <a:bodyPr/>
        <a:lstStyle/>
        <a:p>
          <a:endParaRPr lang="ru-RU"/>
        </a:p>
      </dgm:t>
    </dgm:pt>
    <dgm:pt modelId="{E9FF249C-A834-432E-8AB9-0A9E111B6D56}" type="sibTrans" cxnId="{41B67014-122E-4D02-83AC-35CBFF8A75F6}">
      <dgm:prSet/>
      <dgm:spPr/>
      <dgm:t>
        <a:bodyPr/>
        <a:lstStyle/>
        <a:p>
          <a:endParaRPr lang="ru-RU"/>
        </a:p>
      </dgm:t>
    </dgm:pt>
    <dgm:pt modelId="{9A7A01EF-CA45-4A1A-B0D6-DD218AAADD79}" type="pres">
      <dgm:prSet presAssocID="{37C58AE4-29B3-4FC3-A7C2-99E065AF9F4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93544-0053-4807-85B0-083AAFCB0149}" type="pres">
      <dgm:prSet presAssocID="{37C58AE4-29B3-4FC3-A7C2-99E065AF9F4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28C4A-42BF-494B-97B4-99DD11B114B9}" type="pres">
      <dgm:prSet presAssocID="{37C58AE4-29B3-4FC3-A7C2-99E065AF9F4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1D2F4-AFE0-4886-B226-17790D3EBD2A}" type="pres">
      <dgm:prSet presAssocID="{37C58AE4-29B3-4FC3-A7C2-99E065AF9F4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5E81C-EB99-4F9F-BF6D-567E5573ADB0}" type="pres">
      <dgm:prSet presAssocID="{37C58AE4-29B3-4FC3-A7C2-99E065AF9F4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67014-122E-4D02-83AC-35CBFF8A75F6}" srcId="{37C58AE4-29B3-4FC3-A7C2-99E065AF9F4F}" destId="{4BE5E47E-AE2D-4AFC-ACF0-0C3DFAAA7F3F}" srcOrd="3" destOrd="0" parTransId="{07801B1A-26C9-4AD9-AFFA-7D27A79C04E1}" sibTransId="{E9FF249C-A834-432E-8AB9-0A9E111B6D56}"/>
    <dgm:cxn modelId="{2579D7D4-4B8E-4228-B2ED-4CCFE3EB8452}" srcId="{37C58AE4-29B3-4FC3-A7C2-99E065AF9F4F}" destId="{06795865-93A8-4822-9362-FF4898A2401B}" srcOrd="2" destOrd="0" parTransId="{B7ACDB78-5D38-491B-9D60-41E326E72727}" sibTransId="{D9795069-FEAE-4E34-B2F0-210887C33B39}"/>
    <dgm:cxn modelId="{2910733F-E3D4-4CC7-B29F-EEE1A5A25399}" srcId="{37C58AE4-29B3-4FC3-A7C2-99E065AF9F4F}" destId="{23DE45EB-9FD2-40FC-A211-9694C8A663E9}" srcOrd="0" destOrd="0" parTransId="{F3328689-95FC-4F38-B23C-877C140B689B}" sibTransId="{F4700E0E-D20D-45F7-A7B8-F684192BB78E}"/>
    <dgm:cxn modelId="{999EF7F9-626E-4859-AA2C-7B827B1101FD}" type="presOf" srcId="{37C58AE4-29B3-4FC3-A7C2-99E065AF9F4F}" destId="{9A7A01EF-CA45-4A1A-B0D6-DD218AAADD79}" srcOrd="0" destOrd="0" presId="urn:microsoft.com/office/officeart/2005/8/layout/pyramid4"/>
    <dgm:cxn modelId="{F3537FBC-25C6-49BF-BAF8-FD1FC54ECC8E}" type="presOf" srcId="{E6C314D6-80A8-45A8-9779-CEA703EF6F00}" destId="{A9D28C4A-42BF-494B-97B4-99DD11B114B9}" srcOrd="0" destOrd="0" presId="urn:microsoft.com/office/officeart/2005/8/layout/pyramid4"/>
    <dgm:cxn modelId="{F77FB05B-F5C7-4279-9A48-B65B99097CFD}" type="presOf" srcId="{06795865-93A8-4822-9362-FF4898A2401B}" destId="{68A1D2F4-AFE0-4886-B226-17790D3EBD2A}" srcOrd="0" destOrd="0" presId="urn:microsoft.com/office/officeart/2005/8/layout/pyramid4"/>
    <dgm:cxn modelId="{5D142304-C48B-44F6-8784-2F97FB7DF125}" srcId="{37C58AE4-29B3-4FC3-A7C2-99E065AF9F4F}" destId="{E6C314D6-80A8-45A8-9779-CEA703EF6F00}" srcOrd="1" destOrd="0" parTransId="{3B3A596E-680B-434F-A026-6B477BDE0E59}" sibTransId="{D0080800-8432-444F-9ED0-574BB8CA36BB}"/>
    <dgm:cxn modelId="{5A51913A-DD95-4DA0-821B-F82211716B1F}" type="presOf" srcId="{23DE45EB-9FD2-40FC-A211-9694C8A663E9}" destId="{AD193544-0053-4807-85B0-083AAFCB0149}" srcOrd="0" destOrd="0" presId="urn:microsoft.com/office/officeart/2005/8/layout/pyramid4"/>
    <dgm:cxn modelId="{FED4EEE0-D938-449D-AB91-AFE4CD7A5CEE}" type="presOf" srcId="{4BE5E47E-AE2D-4AFC-ACF0-0C3DFAAA7F3F}" destId="{8945E81C-EB99-4F9F-BF6D-567E5573ADB0}" srcOrd="0" destOrd="0" presId="urn:microsoft.com/office/officeart/2005/8/layout/pyramid4"/>
    <dgm:cxn modelId="{2ED0022F-3A8D-4732-8939-3EB83B94169B}" type="presParOf" srcId="{9A7A01EF-CA45-4A1A-B0D6-DD218AAADD79}" destId="{AD193544-0053-4807-85B0-083AAFCB0149}" srcOrd="0" destOrd="0" presId="urn:microsoft.com/office/officeart/2005/8/layout/pyramid4"/>
    <dgm:cxn modelId="{984FB22B-C13C-46EF-9C22-F432E406825F}" type="presParOf" srcId="{9A7A01EF-CA45-4A1A-B0D6-DD218AAADD79}" destId="{A9D28C4A-42BF-494B-97B4-99DD11B114B9}" srcOrd="1" destOrd="0" presId="urn:microsoft.com/office/officeart/2005/8/layout/pyramid4"/>
    <dgm:cxn modelId="{608DE22D-E055-4C2D-863C-E95706B6763F}" type="presParOf" srcId="{9A7A01EF-CA45-4A1A-B0D6-DD218AAADD79}" destId="{68A1D2F4-AFE0-4886-B226-17790D3EBD2A}" srcOrd="2" destOrd="0" presId="urn:microsoft.com/office/officeart/2005/8/layout/pyramid4"/>
    <dgm:cxn modelId="{9C2B9242-3E7D-4F48-AE51-B9B43FC78214}" type="presParOf" srcId="{9A7A01EF-CA45-4A1A-B0D6-DD218AAADD79}" destId="{8945E81C-EB99-4F9F-BF6D-567E5573ADB0}" srcOrd="3" destOrd="0" presId="urn:microsoft.com/office/officeart/2005/8/layout/pyramid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31FD4-8E6E-42F4-BEBE-7DCB7CF72B4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BF21474A-AC17-46FC-BB8B-EE9D99591673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1" action="ppaction://hlinksldjump"/>
            </a:rPr>
            <a:t>5</a:t>
          </a:r>
          <a:endParaRPr lang="ru-RU" dirty="0">
            <a:latin typeface="Franklin Gothic Heavy" pitchFamily="34" charset="0"/>
          </a:endParaRPr>
        </a:p>
      </dgm:t>
    </dgm:pt>
    <dgm:pt modelId="{238E4FEE-E4BB-4D2D-8C9D-D8BCB3F7637F}" type="parTrans" cxnId="{9328BA7F-7BA7-44A5-8E71-D4667A8D14FC}">
      <dgm:prSet/>
      <dgm:spPr/>
      <dgm:t>
        <a:bodyPr/>
        <a:lstStyle/>
        <a:p>
          <a:endParaRPr lang="ru-RU"/>
        </a:p>
      </dgm:t>
    </dgm:pt>
    <dgm:pt modelId="{D62C28AA-8073-44BF-A8FA-697E63400A62}" type="sibTrans" cxnId="{9328BA7F-7BA7-44A5-8E71-D4667A8D14FC}">
      <dgm:prSet/>
      <dgm:spPr/>
      <dgm:t>
        <a:bodyPr/>
        <a:lstStyle/>
        <a:p>
          <a:endParaRPr lang="ru-RU"/>
        </a:p>
      </dgm:t>
    </dgm:pt>
    <dgm:pt modelId="{32333A4A-705F-4386-BEE6-F6EE8499D05F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2" action="ppaction://hlinksldjump"/>
            </a:rPr>
            <a:t>5</a:t>
          </a:r>
          <a:endParaRPr lang="ru-RU" dirty="0">
            <a:latin typeface="Franklin Gothic Heavy" pitchFamily="34" charset="0"/>
          </a:endParaRPr>
        </a:p>
      </dgm:t>
    </dgm:pt>
    <dgm:pt modelId="{5ABCCC0F-19A2-4B16-BD2F-8B07358D16E3}" type="parTrans" cxnId="{3E6887A6-8DA3-4228-AA0F-33696D335D83}">
      <dgm:prSet/>
      <dgm:spPr/>
      <dgm:t>
        <a:bodyPr/>
        <a:lstStyle/>
        <a:p>
          <a:endParaRPr lang="ru-RU"/>
        </a:p>
      </dgm:t>
    </dgm:pt>
    <dgm:pt modelId="{99F4B8E9-5D11-4022-A865-5337BDF3E4DB}" type="sibTrans" cxnId="{3E6887A6-8DA3-4228-AA0F-33696D335D83}">
      <dgm:prSet/>
      <dgm:spPr/>
      <dgm:t>
        <a:bodyPr/>
        <a:lstStyle/>
        <a:p>
          <a:endParaRPr lang="ru-RU"/>
        </a:p>
      </dgm:t>
    </dgm:pt>
    <dgm:pt modelId="{3A70DCCB-B8B0-40F8-B43B-8ADD51E6CB22}">
      <dgm:prSet phldrT="[Текст]"/>
      <dgm:spPr/>
      <dgm:t>
        <a:bodyPr/>
        <a:lstStyle/>
        <a:p>
          <a:r>
            <a:rPr lang="ru-RU" dirty="0" smtClean="0">
              <a:latin typeface="Franklin Gothic Heavy" pitchFamily="34" charset="0"/>
              <a:hlinkClick xmlns:r="http://schemas.openxmlformats.org/officeDocument/2006/relationships" r:id="rId3" action="ppaction://hlinksldjump"/>
            </a:rPr>
            <a:t>5</a:t>
          </a:r>
          <a:endParaRPr lang="ru-RU" dirty="0">
            <a:latin typeface="Franklin Gothic Heavy" pitchFamily="34" charset="0"/>
          </a:endParaRPr>
        </a:p>
      </dgm:t>
    </dgm:pt>
    <dgm:pt modelId="{429F6C96-7E34-4A4A-A72F-B41E703BD9D9}" type="parTrans" cxnId="{E829BDB6-B4D2-4438-A536-663033C586D8}">
      <dgm:prSet/>
      <dgm:spPr/>
      <dgm:t>
        <a:bodyPr/>
        <a:lstStyle/>
        <a:p>
          <a:endParaRPr lang="ru-RU"/>
        </a:p>
      </dgm:t>
    </dgm:pt>
    <dgm:pt modelId="{6E81B834-B20A-48F0-9DB0-E37085CC5C9C}" type="sibTrans" cxnId="{E829BDB6-B4D2-4438-A536-663033C586D8}">
      <dgm:prSet/>
      <dgm:spPr/>
      <dgm:t>
        <a:bodyPr/>
        <a:lstStyle/>
        <a:p>
          <a:endParaRPr lang="ru-RU"/>
        </a:p>
      </dgm:t>
    </dgm:pt>
    <dgm:pt modelId="{1369777C-4387-409A-AA96-828AC6182895}" type="pres">
      <dgm:prSet presAssocID="{26631FD4-8E6E-42F4-BEBE-7DCB7CF72B43}" presName="compositeShape" presStyleCnt="0">
        <dgm:presLayoutVars>
          <dgm:chMax val="7"/>
          <dgm:dir/>
          <dgm:resizeHandles val="exact"/>
        </dgm:presLayoutVars>
      </dgm:prSet>
      <dgm:spPr/>
    </dgm:pt>
    <dgm:pt modelId="{0F166E5A-E828-454B-BC8D-C705B383E3C1}" type="pres">
      <dgm:prSet presAssocID="{BF21474A-AC17-46FC-BB8B-EE9D99591673}" presName="circ1" presStyleLbl="vennNode1" presStyleIdx="0" presStyleCnt="3"/>
      <dgm:spPr/>
      <dgm:t>
        <a:bodyPr/>
        <a:lstStyle/>
        <a:p>
          <a:endParaRPr lang="ru-RU"/>
        </a:p>
      </dgm:t>
    </dgm:pt>
    <dgm:pt modelId="{E3D34496-B9C0-44E3-8013-16AF2F902A29}" type="pres">
      <dgm:prSet presAssocID="{BF21474A-AC17-46FC-BB8B-EE9D995916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454CA-7DDB-405E-AE1E-7115B8AF6B2C}" type="pres">
      <dgm:prSet presAssocID="{32333A4A-705F-4386-BEE6-F6EE8499D05F}" presName="circ2" presStyleLbl="vennNode1" presStyleIdx="1" presStyleCnt="3"/>
      <dgm:spPr/>
      <dgm:t>
        <a:bodyPr/>
        <a:lstStyle/>
        <a:p>
          <a:endParaRPr lang="ru-RU"/>
        </a:p>
      </dgm:t>
    </dgm:pt>
    <dgm:pt modelId="{751E4E28-5530-46B7-900E-183BF88B46C8}" type="pres">
      <dgm:prSet presAssocID="{32333A4A-705F-4386-BEE6-F6EE8499D0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4FD14-1864-43B3-8234-89BEC7F6D6CE}" type="pres">
      <dgm:prSet presAssocID="{3A70DCCB-B8B0-40F8-B43B-8ADD51E6CB22}" presName="circ3" presStyleLbl="vennNode1" presStyleIdx="2" presStyleCnt="3"/>
      <dgm:spPr/>
      <dgm:t>
        <a:bodyPr/>
        <a:lstStyle/>
        <a:p>
          <a:endParaRPr lang="ru-RU"/>
        </a:p>
      </dgm:t>
    </dgm:pt>
    <dgm:pt modelId="{DDD71162-171E-418E-9B87-6ACC038AA274}" type="pres">
      <dgm:prSet presAssocID="{3A70DCCB-B8B0-40F8-B43B-8ADD51E6CB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28BA7F-7BA7-44A5-8E71-D4667A8D14FC}" srcId="{26631FD4-8E6E-42F4-BEBE-7DCB7CF72B43}" destId="{BF21474A-AC17-46FC-BB8B-EE9D99591673}" srcOrd="0" destOrd="0" parTransId="{238E4FEE-E4BB-4D2D-8C9D-D8BCB3F7637F}" sibTransId="{D62C28AA-8073-44BF-A8FA-697E63400A62}"/>
    <dgm:cxn modelId="{C4DB8B07-1BFD-4173-98D8-728A10E09D17}" type="presOf" srcId="{32333A4A-705F-4386-BEE6-F6EE8499D05F}" destId="{751E4E28-5530-46B7-900E-183BF88B46C8}" srcOrd="1" destOrd="0" presId="urn:microsoft.com/office/officeart/2005/8/layout/venn1"/>
    <dgm:cxn modelId="{22A2666B-56FF-4D3B-9576-A480F75D9C41}" type="presOf" srcId="{BF21474A-AC17-46FC-BB8B-EE9D99591673}" destId="{0F166E5A-E828-454B-BC8D-C705B383E3C1}" srcOrd="0" destOrd="0" presId="urn:microsoft.com/office/officeart/2005/8/layout/venn1"/>
    <dgm:cxn modelId="{3872918B-C2BB-4514-9F62-D52521EB398B}" type="presOf" srcId="{3A70DCCB-B8B0-40F8-B43B-8ADD51E6CB22}" destId="{DDD71162-171E-418E-9B87-6ACC038AA274}" srcOrd="1" destOrd="0" presId="urn:microsoft.com/office/officeart/2005/8/layout/venn1"/>
    <dgm:cxn modelId="{3E6887A6-8DA3-4228-AA0F-33696D335D83}" srcId="{26631FD4-8E6E-42F4-BEBE-7DCB7CF72B43}" destId="{32333A4A-705F-4386-BEE6-F6EE8499D05F}" srcOrd="1" destOrd="0" parTransId="{5ABCCC0F-19A2-4B16-BD2F-8B07358D16E3}" sibTransId="{99F4B8E9-5D11-4022-A865-5337BDF3E4DB}"/>
    <dgm:cxn modelId="{DD5E813A-354A-439A-81D8-3B37258F0304}" type="presOf" srcId="{3A70DCCB-B8B0-40F8-B43B-8ADD51E6CB22}" destId="{E7A4FD14-1864-43B3-8234-89BEC7F6D6CE}" srcOrd="0" destOrd="0" presId="urn:microsoft.com/office/officeart/2005/8/layout/venn1"/>
    <dgm:cxn modelId="{F1BCB244-C258-4204-B2E3-0627C6082640}" type="presOf" srcId="{BF21474A-AC17-46FC-BB8B-EE9D99591673}" destId="{E3D34496-B9C0-44E3-8013-16AF2F902A29}" srcOrd="1" destOrd="0" presId="urn:microsoft.com/office/officeart/2005/8/layout/venn1"/>
    <dgm:cxn modelId="{F3096262-E2E0-4C95-89FE-10B8B7450A57}" type="presOf" srcId="{26631FD4-8E6E-42F4-BEBE-7DCB7CF72B43}" destId="{1369777C-4387-409A-AA96-828AC6182895}" srcOrd="0" destOrd="0" presId="urn:microsoft.com/office/officeart/2005/8/layout/venn1"/>
    <dgm:cxn modelId="{E2E51B23-B40B-4E0E-8825-4E59A97C35DA}" type="presOf" srcId="{32333A4A-705F-4386-BEE6-F6EE8499D05F}" destId="{1C4454CA-7DDB-405E-AE1E-7115B8AF6B2C}" srcOrd="0" destOrd="0" presId="urn:microsoft.com/office/officeart/2005/8/layout/venn1"/>
    <dgm:cxn modelId="{E829BDB6-B4D2-4438-A536-663033C586D8}" srcId="{26631FD4-8E6E-42F4-BEBE-7DCB7CF72B43}" destId="{3A70DCCB-B8B0-40F8-B43B-8ADD51E6CB22}" srcOrd="2" destOrd="0" parTransId="{429F6C96-7E34-4A4A-A72F-B41E703BD9D9}" sibTransId="{6E81B834-B20A-48F0-9DB0-E37085CC5C9C}"/>
    <dgm:cxn modelId="{53554B75-7A88-489C-BE7B-5E29ED050167}" type="presParOf" srcId="{1369777C-4387-409A-AA96-828AC6182895}" destId="{0F166E5A-E828-454B-BC8D-C705B383E3C1}" srcOrd="0" destOrd="0" presId="urn:microsoft.com/office/officeart/2005/8/layout/venn1"/>
    <dgm:cxn modelId="{59B4F4EB-F5E6-4206-BD64-75A5A2604ADD}" type="presParOf" srcId="{1369777C-4387-409A-AA96-828AC6182895}" destId="{E3D34496-B9C0-44E3-8013-16AF2F902A29}" srcOrd="1" destOrd="0" presId="urn:microsoft.com/office/officeart/2005/8/layout/venn1"/>
    <dgm:cxn modelId="{87915C03-8E89-4463-A07D-1C571B9C1260}" type="presParOf" srcId="{1369777C-4387-409A-AA96-828AC6182895}" destId="{1C4454CA-7DDB-405E-AE1E-7115B8AF6B2C}" srcOrd="2" destOrd="0" presId="urn:microsoft.com/office/officeart/2005/8/layout/venn1"/>
    <dgm:cxn modelId="{81C9C4A0-76AF-47CC-A93C-19690034CAD1}" type="presParOf" srcId="{1369777C-4387-409A-AA96-828AC6182895}" destId="{751E4E28-5530-46B7-900E-183BF88B46C8}" srcOrd="3" destOrd="0" presId="urn:microsoft.com/office/officeart/2005/8/layout/venn1"/>
    <dgm:cxn modelId="{8587E5C2-E5CB-4570-842D-1C7C58F4A1C6}" type="presParOf" srcId="{1369777C-4387-409A-AA96-828AC6182895}" destId="{E7A4FD14-1864-43B3-8234-89BEC7F6D6CE}" srcOrd="4" destOrd="0" presId="urn:microsoft.com/office/officeart/2005/8/layout/venn1"/>
    <dgm:cxn modelId="{3738D5B3-156D-4E1E-9CA5-7D485178CBD5}" type="presParOf" srcId="{1369777C-4387-409A-AA96-828AC6182895}" destId="{DDD71162-171E-418E-9B87-6ACC038AA274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5F66-7894-4C07-936D-B84C08F38F68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3C74-33F3-4654-A450-419B766AF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17F-8237-436A-8FF1-1A3A056B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6CC5-2DB4-4078-8C85-A0D58632F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AB55-CF35-4E8E-BCCA-E1BA5CAC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68A-05C3-4DFD-8A61-4891A3E7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F33E-DEA4-44E6-A328-B0108F61A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D70-5BDD-40EA-8F36-A6D35D7D3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EB81-349C-45F8-9B8B-F6C68F0D1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555-93BC-4FB9-B46C-C72751A06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2DBE-E87A-41EC-B689-8C40BE03E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04E4-9E57-4855-996A-A0934A1A4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1A9FFE-3468-48D3-9935-718233A5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0"/>
              </a:srgbClr>
            </a:gs>
            <a:gs pos="25000">
              <a:srgbClr val="21D6E0">
                <a:alpha val="71000"/>
              </a:srgbClr>
            </a:gs>
            <a:gs pos="75000">
              <a:srgbClr val="0087E6">
                <a:alpha val="74000"/>
              </a:srgbClr>
            </a:gs>
            <a:gs pos="100000">
              <a:srgbClr val="005CBF">
                <a:alpha val="8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AA1F54-89F5-4A0C-AAA3-09CE23CD7A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check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2.xml"/><Relationship Id="rId7" Type="http://schemas.openxmlformats.org/officeDocument/2006/relationships/slide" Target="slide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2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76600" y="0"/>
            <a:ext cx="2209800" cy="1371600"/>
          </a:xfrm>
          <a:prstGeom prst="rect">
            <a:avLst/>
          </a:prstGeom>
          <a:gradFill>
            <a:gsLst>
              <a:gs pos="0">
                <a:schemeClr val="accent1">
                  <a:tint val="48000"/>
                  <a:satMod val="138000"/>
                  <a:alpha val="0"/>
                </a:schemeClr>
              </a:gs>
              <a:gs pos="100000">
                <a:schemeClr val="accent1">
                  <a:tint val="85000"/>
                  <a:alpha val="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</a:schemeClr>
              </a:gs>
            </a:gsLst>
          </a:gradFill>
          <a:ln>
            <a:headEnd/>
            <a:tailEnd/>
          </a:ln>
          <a:effectLst>
            <a:glow rad="63500">
              <a:schemeClr val="accent1">
                <a:alpha val="45000"/>
                <a:satMod val="12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  <a:hlinkClick r:id="rId3" action="ppaction://hlinksldjump"/>
              </a:rPr>
              <a:t>О КОМ ИДЕТ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hlinkClick r:id="rId3" action="ppaction://hlinksldjump"/>
              </a:rPr>
              <a:t>РЕЧЬ?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943600" y="2895600"/>
            <a:ext cx="2133600" cy="1371600"/>
          </a:xfrm>
          <a:prstGeom prst="rect">
            <a:avLst/>
          </a:prstGeom>
          <a:gradFill>
            <a:gsLst>
              <a:gs pos="0">
                <a:schemeClr val="accent1">
                  <a:tint val="48000"/>
                  <a:satMod val="138000"/>
                  <a:alpha val="0"/>
                </a:schemeClr>
              </a:gs>
              <a:gs pos="100000">
                <a:schemeClr val="accent1">
                  <a:tint val="85000"/>
                  <a:alpha val="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ЗНАЕШЬ ЛИ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ТЫ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ТЕРМИНЫ?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934200" y="0"/>
            <a:ext cx="2057400" cy="1371600"/>
          </a:xfrm>
          <a:prstGeom prst="rect">
            <a:avLst/>
          </a:prstGeom>
          <a:gradFill>
            <a:gsLst>
              <a:gs pos="100000">
                <a:schemeClr val="accent1">
                  <a:tint val="48000"/>
                  <a:satMod val="138000"/>
                  <a:alpha val="0"/>
                </a:schemeClr>
              </a:gs>
              <a:gs pos="0">
                <a:schemeClr val="accent1">
                  <a:tint val="85000"/>
                  <a:alpha val="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ЗНАЕШЬ ЛИ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ТЫ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 ДАТЫ?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486400" y="5562600"/>
            <a:ext cx="2514600" cy="1295400"/>
          </a:xfrm>
          <a:prstGeom prst="rect">
            <a:avLst/>
          </a:prstGeom>
          <a:gradFill>
            <a:gsLst>
              <a:gs pos="0">
                <a:schemeClr val="accent1">
                  <a:tint val="48000"/>
                  <a:satMod val="138000"/>
                  <a:alpha val="0"/>
                </a:schemeClr>
              </a:gs>
              <a:gs pos="25000">
                <a:schemeClr val="accent1">
                  <a:tint val="8500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  <a:alpha val="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ВНИМАНИЕ НА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ЭКРАН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90600" y="5486400"/>
            <a:ext cx="2743200" cy="1371600"/>
          </a:xfrm>
          <a:prstGeom prst="rect">
            <a:avLst/>
          </a:prstGeom>
          <a:gradFill>
            <a:gsLst>
              <a:gs pos="0">
                <a:schemeClr val="accent1">
                  <a:tint val="48000"/>
                  <a:satMod val="138000"/>
                  <a:alpha val="0"/>
                </a:schemeClr>
              </a:gs>
              <a:gs pos="25000">
                <a:schemeClr val="accent1">
                  <a:tint val="8500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  <a:alpha val="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О КАКОМ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СОБЫТИИ ИДЕТ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РЕЧЬ?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638800" y="457200"/>
            <a:ext cx="1066800" cy="485775"/>
          </a:xfrm>
          <a:prstGeom prst="notchedRightArrow">
            <a:avLst>
              <a:gd name="adj1" fmla="val 50000"/>
              <a:gd name="adj2" fmla="val 54902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7196847">
            <a:off x="7059613" y="1830387"/>
            <a:ext cx="1676400" cy="561975"/>
          </a:xfrm>
          <a:prstGeom prst="notchedRightArrow">
            <a:avLst>
              <a:gd name="adj1" fmla="val 50000"/>
              <a:gd name="adj2" fmla="val 74576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5400000">
            <a:off x="6262688" y="4710112"/>
            <a:ext cx="1143000" cy="561975"/>
          </a:xfrm>
          <a:prstGeom prst="notchedRightArrow">
            <a:avLst>
              <a:gd name="adj1" fmla="val 50000"/>
              <a:gd name="adj2" fmla="val 50847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10800000">
            <a:off x="3810000" y="5943600"/>
            <a:ext cx="1600200" cy="485775"/>
          </a:xfrm>
          <a:prstGeom prst="notchedRightArrow">
            <a:avLst>
              <a:gd name="adj1" fmla="val 50000"/>
              <a:gd name="adj2" fmla="val 82353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rot="16200000">
            <a:off x="1690688" y="4786312"/>
            <a:ext cx="914400" cy="485775"/>
          </a:xfrm>
          <a:prstGeom prst="notchedRightArrow">
            <a:avLst>
              <a:gd name="adj1" fmla="val 50000"/>
              <a:gd name="adj2" fmla="val 47059"/>
            </a:avLst>
          </a:prstGeom>
          <a:solidFill>
            <a:schemeClr val="accent6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1219200" y="2971800"/>
            <a:ext cx="1828800" cy="1676400"/>
          </a:xfrm>
          <a:prstGeom prst="star24">
            <a:avLst>
              <a:gd name="adj" fmla="val 37500"/>
            </a:avLst>
          </a:prstGeom>
          <a:gradFill>
            <a:gsLst>
              <a:gs pos="0">
                <a:schemeClr val="accent6">
                  <a:tint val="48000"/>
                  <a:satMod val="138000"/>
                  <a:alpha val="0"/>
                </a:schemeClr>
              </a:gs>
              <a:gs pos="25000">
                <a:schemeClr val="accent6">
                  <a:tint val="85000"/>
                </a:schemeClr>
              </a:gs>
              <a:gs pos="40000">
                <a:schemeClr val="accent6">
                  <a:tint val="92000"/>
                </a:schemeClr>
              </a:gs>
              <a:gs pos="50000">
                <a:schemeClr val="accent6">
                  <a:tint val="93000"/>
                </a:schemeClr>
              </a:gs>
              <a:gs pos="60000">
                <a:schemeClr val="accent6">
                  <a:tint val="92000"/>
                </a:schemeClr>
              </a:gs>
              <a:gs pos="75000">
                <a:schemeClr val="accent6">
                  <a:tint val="83000"/>
                  <a:satMod val="108000"/>
                </a:schemeClr>
              </a:gs>
              <a:gs pos="100000">
                <a:schemeClr val="accent6">
                  <a:tint val="48000"/>
                  <a:satMod val="150000"/>
                  <a:alpha val="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!!!</a:t>
            </a:r>
            <a:endParaRPr lang="ru-RU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noFill/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Штурм </a:t>
            </a:r>
          </a:p>
          <a:p>
            <a:pPr algn="ctr"/>
            <a:r>
              <a:rPr lang="ru-RU" sz="3600" kern="10" dirty="0">
                <a:ln w="6350">
                  <a:noFill/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крепости</a:t>
            </a:r>
          </a:p>
        </p:txBody>
      </p:sp>
      <p:pic>
        <p:nvPicPr>
          <p:cNvPr id="5147" name="Picture 27" descr="6e28890e12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641194">
            <a:off x="3987098" y="1682159"/>
            <a:ext cx="2000250" cy="212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VECTOR\Рабочий стол\говно\сталин\святослав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0"/>
            <a:ext cx="6143625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52600" y="0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Врагов повсюду побеждал,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прежде их предупреждал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Словами « Я иду на вы!»,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в спину был убит, увы.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61501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Князь Святослав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VECTOR\Рабочий стол\говно\сталин\мудрый 2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1" y="0"/>
            <a:ext cx="57912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90600" y="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Чтоб был порядок, мир и лад,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Чтоб твердый был во всем уклад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 дикий нрав загнал в загоны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создал первые законы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6150114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Ярослав Мудрый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VECTOR\Рабочий стол\говно\сталин\петр 1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311" y="0"/>
            <a:ext cx="4993689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47800" y="0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 первый был наш император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всей политики новатор,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«Окно в Европу прорубил»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Карла- шведа победил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615011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Петр 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 </a:t>
            </a:r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Великий</a:t>
            </a:r>
            <a:endParaRPr lang="ru-RU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VECTOR\Рабочий стол\говно\сталин\суворов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6863046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62000" y="0"/>
            <a:ext cx="74334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« Тяжело в учении, легко в бою»-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Солдатам говорил в строю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полководца круче нету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Во всей истории планеты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6150114"/>
            <a:ext cx="398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А.В. Суворов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ECTOR\Рабочий стол\говно\сталин\алекс 1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0"/>
            <a:ext cx="5500688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52600" y="0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Важнее не было персоны,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Ведь он низверг Наполеона,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тень убитого отца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Его терзала без конца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Александр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ECTOR\Рабочий стол\говно\сталин\меньшиков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3400" y="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 в детстве был мальчонкой нищим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портах разорванных, босым,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в сорок князем </a:t>
            </a:r>
            <a:r>
              <a:rPr kumimoji="0" lang="ru-RU" sz="2800" i="0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</a:rPr>
              <a:t>стал Светлейшим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Ведь за Петром ходил вторым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6150114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А.Д. Меньшиков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VECTOR\Рабочий стол\говно\сталин\годунов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11" y="0"/>
            <a:ext cx="5292090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0600" y="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Хоть по природе он не царь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И, все же, им однажды стал,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прозван был ведь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Рабоцарь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первой жертвой «Смуты» пал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Борис Годунов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ECTOR\Рабочий стол\говно\сталин\ольга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737" y="0"/>
            <a:ext cx="4398264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9200" y="0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Древлян коварно всех спалила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так за мужа отомстила.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Христианкой первою предстала,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Ведь так от зла она устала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Княгиня Ольга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VECTOR\Рабочий стол\говно\сталин\хрущев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0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 Кузьки матерью стращал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Все страны НАТО и ООН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всем квартиры обещал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коммунизма слышал звон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6150114"/>
            <a:ext cx="3999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Н.С.  Хрущев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5800" y="609600"/>
          <a:ext cx="7848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05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09800"/>
            <a:ext cx="18970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05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09800"/>
            <a:ext cx="19446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05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09800"/>
            <a:ext cx="18716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05_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18589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05_14"/>
          <p:cNvPicPr>
            <a:picLocks noChangeAspect="1" noChangeArrowheads="1"/>
          </p:cNvPicPr>
          <p:nvPr/>
        </p:nvPicPr>
        <p:blipFill>
          <a:blip r:embed="rId6"/>
          <a:srcRect l="21104" r="26860"/>
          <a:stretch>
            <a:fillRect/>
          </a:stretch>
        </p:blipFill>
        <p:spPr bwMode="auto">
          <a:xfrm>
            <a:off x="4648200" y="304800"/>
            <a:ext cx="13919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05_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04800"/>
            <a:ext cx="1206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05_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304800"/>
            <a:ext cx="119172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5_19"/>
          <p:cNvPicPr>
            <a:picLocks noChangeAspect="1" noChangeArrowheads="1"/>
          </p:cNvPicPr>
          <p:nvPr/>
        </p:nvPicPr>
        <p:blipFill>
          <a:blip r:embed="rId9"/>
          <a:srcRect r="23921"/>
          <a:stretch>
            <a:fillRect/>
          </a:stretch>
        </p:blipFill>
        <p:spPr bwMode="auto">
          <a:xfrm>
            <a:off x="6248400" y="304800"/>
            <a:ext cx="20177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05_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04800"/>
            <a:ext cx="12017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0" y="228600"/>
            <a:ext cx="85154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Сколько тысячелетий назад</a:t>
            </a:r>
          </a:p>
          <a:p>
            <a:pPr algn="ctr"/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были одомашнены следующие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животные?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343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15 тысяч лет назад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4876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10 тысяч лет назад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5486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9 тысяч лет назад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00600" y="4343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7 тысяч лет назад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48768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6 тысяч лет назад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9600" y="54102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/>
              </a:rPr>
              <a:t>5,5 тысяч лет назад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3810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Варианты ответов: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lastslideviewed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5" grpId="1"/>
      <p:bldP spid="15" grpId="2"/>
      <p:bldP spid="16" grpId="0"/>
      <p:bldP spid="17" grpId="0"/>
      <p:bldP spid="17" grpId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Найдите соответствия: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861060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371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Азовские походы Петра </a:t>
            </a:r>
            <a:r>
              <a:rPr lang="en-US" sz="2800" i="1" dirty="0" smtClean="0"/>
              <a:t>I</a:t>
            </a:r>
            <a:endParaRPr lang="ru-RU" sz="2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152400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1700-1721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90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Распад СССР</a:t>
            </a:r>
            <a:endParaRPr lang="ru-RU" sz="2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27660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1785</a:t>
            </a:r>
            <a:endParaRPr lang="ru-RU" sz="28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352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Северная война</a:t>
            </a:r>
            <a:endParaRPr lang="ru-RU" sz="28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38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декабрь 1991</a:t>
            </a:r>
            <a:endParaRPr lang="ru-RU" sz="2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62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«Жалованная грамота</a:t>
            </a:r>
          </a:p>
          <a:p>
            <a:pPr algn="ctr"/>
            <a:r>
              <a:rPr lang="ru-RU" sz="2800" i="1" dirty="0" smtClean="0"/>
              <a:t>дворянству»</a:t>
            </a:r>
            <a:endParaRPr lang="ru-RU" sz="2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4800600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1695, 1696</a:t>
            </a:r>
            <a:endParaRPr lang="ru-RU" sz="28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86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Образование СССР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19600" y="5486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30 декабря 1922</a:t>
            </a:r>
            <a:endParaRPr lang="ru-RU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2362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1725</a:t>
            </a:r>
            <a:endParaRPr lang="ru-RU" sz="2800" i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BE3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BE3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0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0D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838200"/>
            <a:ext cx="5578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Террор - это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насилие,</a:t>
            </a:r>
          </a:p>
          <a:p>
            <a:pPr algn="ctr"/>
            <a:r>
              <a:rPr lang="ru-RU" sz="4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вплоть до уничтожения,</a:t>
            </a:r>
          </a:p>
          <a:p>
            <a:pPr algn="ctr"/>
            <a:r>
              <a:rPr lang="ru-RU" sz="4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отношению к</a:t>
            </a:r>
          </a:p>
          <a:p>
            <a:pPr algn="ctr"/>
            <a:r>
              <a:rPr lang="ru-RU" sz="4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политическим противникам</a:t>
            </a:r>
            <a:endParaRPr lang="ru-RU" sz="4800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533400"/>
            <a:ext cx="6952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Ассигнации - это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33400" y="22098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бумажные деньги</a:t>
            </a:r>
            <a:endParaRPr lang="ru-RU" sz="5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533400"/>
            <a:ext cx="6651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Мораторий - это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2057400"/>
            <a:ext cx="92656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временный запрет на</a:t>
            </a:r>
          </a:p>
          <a:p>
            <a:pPr algn="ctr"/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проведение чего-либо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30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Демилитаризация - это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28600" y="2286000"/>
            <a:ext cx="863730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уничтожение военных</a:t>
            </a:r>
          </a:p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сооружений и</a:t>
            </a:r>
          </a:p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запрещение иметь</a:t>
            </a:r>
          </a:p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военные базы и войска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685800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Волюнтаризм - это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1905000"/>
            <a:ext cx="909736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политика, не считающаяся</a:t>
            </a:r>
          </a:p>
          <a:p>
            <a:pPr algn="ctr"/>
            <a:r>
              <a:rPr lang="ru-RU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объективными законами,</a:t>
            </a:r>
          </a:p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реальными условиями и</a:t>
            </a:r>
          </a:p>
          <a:p>
            <a:pPr algn="ctr"/>
            <a:r>
              <a:rPr lang="ru-RU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возможностями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пушка-шу_0.t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50" y="0"/>
            <a:ext cx="53578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962400" cy="44012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Монах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Бартольд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Шварц написал труд  "О пользе пороха", в котором он подробно описал свойства, состав и способы применения вещества, считавшегося ранее магическим. Это было рождение новой эры - эры огнестрельного оружия.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Вопрос: В каком веке был написан этот труд ?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029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Ответ: В XIV веке.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VECTOR\Рабочий стол\говно\жопка\d4dcbf91c01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0"/>
            <a:ext cx="8077200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Все племена славян собрав, </a:t>
            </a:r>
          </a:p>
          <a:p>
            <a:r>
              <a:rPr lang="ru-RU" sz="2800" dirty="0" smtClean="0"/>
              <a:t>Русь-государство основал, </a:t>
            </a:r>
          </a:p>
          <a:p>
            <a:r>
              <a:rPr lang="ru-RU" sz="2800" dirty="0" smtClean="0"/>
              <a:t>Свой щит повесил он над </a:t>
            </a:r>
            <a:r>
              <a:rPr lang="ru-RU" sz="2800" dirty="0" err="1" smtClean="0"/>
              <a:t>вратом</a:t>
            </a:r>
            <a:r>
              <a:rPr lang="ru-RU" sz="2800" dirty="0" smtClean="0"/>
              <a:t>  Константинополя- Царьграда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5715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Вещий Олег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каравелл_0.t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33400"/>
            <a:ext cx="5500726" cy="5572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9933"/>
                </a:solidFill>
              </a:rPr>
              <a:t>Это было очень прочное и вместительное судно. Обычными для него были высокие борта при глубоком прогибе палубы в средней части судна и великолепное парусное вооружение. Изначально на них ставили исключительно латинские паруса, но во времена Колумба все большее распространение стали получать прямые паруса, которые при попутном ветре позволяли достичь большей скорости. </a:t>
            </a:r>
          </a:p>
          <a:p>
            <a:endParaRPr lang="ru-RU" sz="2000" dirty="0" smtClean="0">
              <a:solidFill>
                <a:srgbClr val="FF9933"/>
              </a:solidFill>
            </a:endParaRPr>
          </a:p>
          <a:p>
            <a:r>
              <a:rPr lang="ru-RU" sz="2000" dirty="0" smtClean="0">
                <a:solidFill>
                  <a:srgbClr val="FF9933"/>
                </a:solidFill>
              </a:rPr>
              <a:t>Вопрос: Как называется это судно?</a:t>
            </a:r>
          </a:p>
          <a:p>
            <a:endParaRPr lang="ru-RU" sz="2000" dirty="0" smtClean="0">
              <a:solidFill>
                <a:srgbClr val="FF9933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6019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Ответ: Каравелла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FF66"/>
                </a:solidFill>
              </a:rPr>
              <a:t>Узнайте героев картины, «переходящих Рубикон» в России в 1812 году. Обратите внимание, что одеты они не только в форму частей регулярной русской армии.</a:t>
            </a:r>
            <a:endParaRPr lang="ru-RU" sz="2800" dirty="0">
              <a:solidFill>
                <a:srgbClr val="FFFF66"/>
              </a:solidFill>
            </a:endParaRPr>
          </a:p>
        </p:txBody>
      </p:sp>
      <p:pic>
        <p:nvPicPr>
          <p:cNvPr id="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2231591"/>
            <a:ext cx="6781800" cy="462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9050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Ответ: Денис Давыдов и партизаны.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Посольский двор XVII ве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24567"/>
          <a:stretch>
            <a:fillRect/>
          </a:stretch>
        </p:blipFill>
        <p:spPr bwMode="auto">
          <a:xfrm>
            <a:off x="3200401" y="3495452"/>
            <a:ext cx="5943600" cy="3362549"/>
          </a:xfrm>
          <a:prstGeom prst="rect">
            <a:avLst/>
          </a:prstGeom>
          <a:noFill/>
        </p:spPr>
      </p:pic>
      <p:pic>
        <p:nvPicPr>
          <p:cNvPr id="1027" name="Picture 3" descr="N:\Неутешное горе.jpg"/>
          <p:cNvPicPr>
            <a:picLocks noChangeAspect="1" noChangeArrowheads="1"/>
          </p:cNvPicPr>
          <p:nvPr/>
        </p:nvPicPr>
        <p:blipFill>
          <a:blip r:embed="rId4"/>
          <a:srcRect b="14578"/>
          <a:stretch>
            <a:fillRect/>
          </a:stretch>
        </p:blipFill>
        <p:spPr bwMode="auto">
          <a:xfrm>
            <a:off x="6360251" y="0"/>
            <a:ext cx="2783749" cy="3925733"/>
          </a:xfrm>
          <a:prstGeom prst="rect">
            <a:avLst/>
          </a:prstGeom>
          <a:noFill/>
        </p:spPr>
      </p:pic>
      <p:pic>
        <p:nvPicPr>
          <p:cNvPr id="1028" name="Picture 4" descr="N:\Боярский свадебный пир в XVII век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400800" cy="3712465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/>
          <a:srcRect t="20707" r="1718"/>
          <a:stretch>
            <a:fillRect/>
          </a:stretch>
        </p:blipFill>
        <p:spPr bwMode="auto">
          <a:xfrm>
            <a:off x="0" y="3510889"/>
            <a:ext cx="3200400" cy="334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609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вами живописные полотна русских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художников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XIX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века. Среди них - работа Павла Федотова, о полотнах которого говорили как об «отражении сатирической литературы Гоголя в живописи», как о «бытописателе» русского общества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XIX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века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Найдите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мастера Павла Федотова.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50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«Вдовушка»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63963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«Посольский двор </a:t>
            </a:r>
            <a:r>
              <a:rPr lang="en-US" sz="2400" dirty="0" smtClean="0"/>
              <a:t>XVII </a:t>
            </a:r>
            <a:r>
              <a:rPr lang="ru-RU" sz="2400" dirty="0" smtClean="0"/>
              <a:t>века»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600" y="297180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«Неутешное горе»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«Боярский свадебный пир в XVII веке»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Перед вами церковь и колокольня Иоанна Богослова в Коломне, построенная в 1856 году. 5 –ярусная, 65 – метровая, она долго оставалась самым высоким зданием в городе. Вопрос: В память о каком событии её воздвигли?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1718"/>
          <a:stretch>
            <a:fillRect/>
          </a:stretch>
        </p:blipFill>
        <p:spPr bwMode="auto">
          <a:xfrm>
            <a:off x="0" y="2796448"/>
            <a:ext cx="4495800" cy="4061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953000" y="34290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Ответ: В честь победы над Наполеоном  в 1812 году.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1260"/>
          <a:stretch>
            <a:fillRect/>
          </a:stretch>
        </p:blipFill>
        <p:spPr bwMode="auto">
          <a:xfrm>
            <a:off x="1066800" y="1828800"/>
            <a:ext cx="661172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381000"/>
            <a:ext cx="9144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«Подумать только, что до 400 тысяч лучших воинов, на самом тесном пространстве…дрались отчаянно.2000 пушек гремели беспрерывно. Тяжко вздыхали окрестности – и земля, казалось, шаталась под бременем сражающихся.»</a:t>
            </a:r>
          </a:p>
          <a:p>
            <a:pPr marL="514350" indent="-514350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Вопрос: О каком событии этот рассказ?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6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sz="2800" dirty="0" smtClean="0"/>
              <a:t>Ответ: Ф. Глинка о Бородинском сражении</a:t>
            </a:r>
            <a:endParaRPr lang="ru-RU" sz="28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1718"/>
          <a:stretch>
            <a:fillRect/>
          </a:stretch>
        </p:blipFill>
        <p:spPr bwMode="auto">
          <a:xfrm>
            <a:off x="1828800" y="2209800"/>
            <a:ext cx="509571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" y="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«Город сделался рассадником героев. Все, кто живут в окопах, воспитались огнём. Всмотритесь в жизнь этих ребят. То к батьке на батарею под градом вражьих снарядов сбегает, то поесть, то чистую рубашку принесёт…Из –под самых батарей, несмотря на огонь неприятельский, целые артели мальчишек таскали ядра…» Вопрос: О каком событии идёт речь?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5638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Ответ: писатель Алабин об обороне Севастополя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1752600" y="1295400"/>
            <a:ext cx="5334000" cy="4648200"/>
          </a:xfrm>
          <a:prstGeom prst="cub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85800"/>
            <a:ext cx="76962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лежит в чёрном ящике, объединяет Царскосельский лицей, декабристов, дворянина Евгения Онегина и старого бедного рыбака. 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находится в чёрном ящике?  </a:t>
            </a:r>
            <a:endParaRPr lang="ru-RU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600200"/>
            <a:ext cx="5545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hardEdg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внимание!!!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VECTOR\Рабочий стол\говно\сталин\ермак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6275"/>
            <a:ext cx="4572000" cy="6884275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90600" y="381000"/>
            <a:ext cx="731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Собрав лихих друзей ватагу,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Сибирь направил их в атаку,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в Иртыше сам утонул,-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Его доспех вниз потянул.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876800"/>
            <a:ext cx="39276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Ермак </a:t>
            </a:r>
          </a:p>
          <a:p>
            <a:r>
              <a:rPr lang="ru-RU" sz="4000" dirty="0" smtClean="0"/>
              <a:t>Тимофеевич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VECTOR\Рабочий стол\говно\сталин\екатерина 2 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785" y="0"/>
            <a:ext cx="6123216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5334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Она, хоть, немка, но в душе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Себя считала чисто русской.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 ней в переписке был Вольтер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Пугачев обязан «вышкой»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593467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Екатерина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VECTOR\Рабочий стол\говно\сталин\невский 1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5800" y="3810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Разбил немецких крестоносцев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апреле месяце, на льду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за свободных новгородцев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На смерть поехал он в Орду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6150114"/>
            <a:ext cx="3275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А.Невский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VECTOR\Рабочий стол\говно\сталин\d9b087fc70473a9ea75b89cafe998226_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14400" y="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При нем репрессии, ГУЛАГ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полстраны- народа враг,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 людям был он, словно, бог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тем, разбить фашистов смог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6150114"/>
            <a:ext cx="3647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И.В. Сталин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VECTOR\Рабочий стол\говно\сталин\калита 2 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320" y="-1"/>
            <a:ext cx="5285679" cy="6858001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3048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Коварный, хитрый, меркантильный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Политик был он щепетильный.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Москва обязана ему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Своим величием, одному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Иван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Калита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VECTOR\Рабочий стол\говно\сталин\грозный 2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5429" y="0"/>
            <a:ext cx="4898571" cy="6858000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 bwMode="auto">
          <a:xfrm>
            <a:off x="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1524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Он первым был царем России,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При нем, цвело в стране насилье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страх в народе был жестокий,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Ведь, кровь текла рекой широкой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6150114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Иван </a:t>
            </a:r>
            <a:r>
              <a:rPr lang="en-US" sz="4000" dirty="0" smtClean="0"/>
              <a:t>IV </a:t>
            </a:r>
            <a:r>
              <a:rPr lang="ru-RU" sz="4000" dirty="0" smtClean="0"/>
              <a:t>Грозный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</TotalTime>
  <Words>950</Words>
  <Application>Microsoft PowerPoint</Application>
  <PresentationFormat>Экран (4:3)</PresentationFormat>
  <Paragraphs>196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АБЫР-АБЫР-АБЫРВАЛГ</cp:lastModifiedBy>
  <cp:revision>93</cp:revision>
  <cp:lastPrinted>1601-01-01T00:00:00Z</cp:lastPrinted>
  <dcterms:created xsi:type="dcterms:W3CDTF">1601-01-01T00:00:00Z</dcterms:created>
  <dcterms:modified xsi:type="dcterms:W3CDTF">2012-02-27T06:07:47Z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